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57" r:id="rId5"/>
    <p:sldId id="268" r:id="rId6"/>
    <p:sldId id="269" r:id="rId7"/>
    <p:sldId id="273" r:id="rId8"/>
    <p:sldId id="285" r:id="rId9"/>
    <p:sldId id="286" r:id="rId10"/>
    <p:sldId id="284" r:id="rId11"/>
    <p:sldId id="292" r:id="rId12"/>
    <p:sldId id="287" r:id="rId13"/>
    <p:sldId id="288" r:id="rId14"/>
    <p:sldId id="289" r:id="rId15"/>
    <p:sldId id="283" r:id="rId16"/>
    <p:sldId id="281" r:id="rId17"/>
    <p:sldId id="282" r:id="rId1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4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F9FC49-C0A6-BD0A-7485-A1689DB023C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1C7DFC3-4E23-84F7-2504-D80F8CDA5D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5E89C26-2D5E-0802-76B7-33133D932436}"/>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5" name="Marcador de pie de página 4">
            <a:extLst>
              <a:ext uri="{FF2B5EF4-FFF2-40B4-BE49-F238E27FC236}">
                <a16:creationId xmlns:a16="http://schemas.microsoft.com/office/drawing/2014/main" id="{7080A738-ECFD-7E48-6E4E-77BE5F54CE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A487E1A-77DB-7962-FC02-F604EDBE7E38}"/>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3222750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277A61-9639-B672-CCB2-7C359FCCAB4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55F45A1-A684-598A-D12F-4D217F91A88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2A3561F-47C4-841F-9702-440E7F90063D}"/>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5" name="Marcador de pie de página 4">
            <a:extLst>
              <a:ext uri="{FF2B5EF4-FFF2-40B4-BE49-F238E27FC236}">
                <a16:creationId xmlns:a16="http://schemas.microsoft.com/office/drawing/2014/main" id="{B7CDE74F-A87A-35C7-19DD-BED3BCC036C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0F7ABD-E399-1B2E-EE82-9545C1896C36}"/>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3467037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CC1848C-8136-3F71-2E13-B37CF7565C9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95FA966-9BDF-FCEA-906C-ECA5D5F1164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D9F8FF3-4F15-AFB2-7DF8-154A1D6FFE68}"/>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5" name="Marcador de pie de página 4">
            <a:extLst>
              <a:ext uri="{FF2B5EF4-FFF2-40B4-BE49-F238E27FC236}">
                <a16:creationId xmlns:a16="http://schemas.microsoft.com/office/drawing/2014/main" id="{153E329C-9C63-A5F1-3BD6-8A61AFDE8FF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B6BC7C2-F5FB-E6B9-754B-A5D8C712EF44}"/>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871145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604627-4DCC-6FB1-0516-2119DFE9AD3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419B54A-4E40-66AB-C1AD-E7314EE82CD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B525F38-4A67-872A-94E8-E26B40335C37}"/>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5" name="Marcador de pie de página 4">
            <a:extLst>
              <a:ext uri="{FF2B5EF4-FFF2-40B4-BE49-F238E27FC236}">
                <a16:creationId xmlns:a16="http://schemas.microsoft.com/office/drawing/2014/main" id="{4670B108-722F-94AD-FCB3-6108FE79DD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8241506-630A-8403-ED7E-7728D98D2170}"/>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82947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AADA6B-C25A-E3B9-DEE9-977CF0BBAE1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9E38920-F6A5-1718-774C-E5D774C425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4C8C9D-83F8-960B-FC95-C2E901B4C855}"/>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5" name="Marcador de pie de página 4">
            <a:extLst>
              <a:ext uri="{FF2B5EF4-FFF2-40B4-BE49-F238E27FC236}">
                <a16:creationId xmlns:a16="http://schemas.microsoft.com/office/drawing/2014/main" id="{F1A505D6-64D9-7A5C-6D83-F4D5AF2151D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4F9EBFD-351C-ED54-A9B3-053CC4632EAA}"/>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2323965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3578FD-E3A1-31A4-05D8-13AD5570E6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90D0542-0DE7-3131-99F4-EAC0A52C63D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54B6465-E471-9D83-761E-83A521F344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BDB4B6F-AC7B-9B6C-46A7-9073BBEC6A87}"/>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6" name="Marcador de pie de página 5">
            <a:extLst>
              <a:ext uri="{FF2B5EF4-FFF2-40B4-BE49-F238E27FC236}">
                <a16:creationId xmlns:a16="http://schemas.microsoft.com/office/drawing/2014/main" id="{3EC01FDE-3707-6764-4431-85D2ED6FC60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FC2189-8286-125C-1220-455FD62CB46E}"/>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2207164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FCB1AF-9893-A89F-40BB-63899B565B7A}"/>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05E7B5-DD5D-BA76-2419-848E35F5AF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66B4675-C510-D28A-BDD1-ACF4E1AE565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2292AEA-69C4-D86B-4CC6-B4B6AE6275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002821B-76B8-E578-C0A7-B65DA83140D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3052B0D-E96E-5143-7543-223B173F216F}"/>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8" name="Marcador de pie de página 7">
            <a:extLst>
              <a:ext uri="{FF2B5EF4-FFF2-40B4-BE49-F238E27FC236}">
                <a16:creationId xmlns:a16="http://schemas.microsoft.com/office/drawing/2014/main" id="{BE60271B-B34A-6E13-A07D-D08C18590EF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8BA324B-61FA-27A1-FDE9-2496A7AF0FAE}"/>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622731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7ECE4-B54B-48BB-4CC1-13DEB17E75E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085AC41-3766-DC03-8AC0-92390AFCFFF6}"/>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4" name="Marcador de pie de página 3">
            <a:extLst>
              <a:ext uri="{FF2B5EF4-FFF2-40B4-BE49-F238E27FC236}">
                <a16:creationId xmlns:a16="http://schemas.microsoft.com/office/drawing/2014/main" id="{D0B3FAB2-D0AB-D663-00B1-BF445066FF2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7FDC3725-7235-2C9A-D6A1-91DA0720C0E7}"/>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2549794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86D50FA-2033-6D2C-66D7-C085E1CCF892}"/>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3" name="Marcador de pie de página 2">
            <a:extLst>
              <a:ext uri="{FF2B5EF4-FFF2-40B4-BE49-F238E27FC236}">
                <a16:creationId xmlns:a16="http://schemas.microsoft.com/office/drawing/2014/main" id="{22C6109E-876E-1D20-C32D-8EEB30C3969A}"/>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72ADBB9-A530-322E-B2E9-C254E569A385}"/>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3972374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5BEBD7-2C59-0ABF-A51B-ADBDE1F4E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95FDA1E-ABC0-AAD7-33B6-B3A1745A9E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C0FFD5E-E464-922A-D69A-8A9138CD6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81659E4-62AE-6BB7-1001-6C86E19C20AD}"/>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6" name="Marcador de pie de página 5">
            <a:extLst>
              <a:ext uri="{FF2B5EF4-FFF2-40B4-BE49-F238E27FC236}">
                <a16:creationId xmlns:a16="http://schemas.microsoft.com/office/drawing/2014/main" id="{0CE293C4-5102-D563-E550-BD5A7F4EDBA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2D93D59-0132-A13B-88A8-291CCB93ABAD}"/>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4203667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CE3110-BC73-9B79-A057-AE1057CEC9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B12D53CC-1FEE-CC7E-AF16-13F95A6DEC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B32B9CF-E52F-2A5D-B293-D1630DF5FC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91C8F56-11A4-C333-C1FC-AD55D00227F3}"/>
              </a:ext>
            </a:extLst>
          </p:cNvPr>
          <p:cNvSpPr>
            <a:spLocks noGrp="1"/>
          </p:cNvSpPr>
          <p:nvPr>
            <p:ph type="dt" sz="half" idx="10"/>
          </p:nvPr>
        </p:nvSpPr>
        <p:spPr/>
        <p:txBody>
          <a:bodyPr/>
          <a:lstStyle/>
          <a:p>
            <a:fld id="{5BEC5AAC-3650-4320-B1F6-1C5904CB9CC6}" type="datetimeFigureOut">
              <a:rPr lang="es-ES" smtClean="0"/>
              <a:t>20/02/2025</a:t>
            </a:fld>
            <a:endParaRPr lang="es-ES"/>
          </a:p>
        </p:txBody>
      </p:sp>
      <p:sp>
        <p:nvSpPr>
          <p:cNvPr id="6" name="Marcador de pie de página 5">
            <a:extLst>
              <a:ext uri="{FF2B5EF4-FFF2-40B4-BE49-F238E27FC236}">
                <a16:creationId xmlns:a16="http://schemas.microsoft.com/office/drawing/2014/main" id="{8210BBA6-ACE5-2887-3D99-CF4902A2A10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4DE8D2A-2AAF-B0EF-673F-15C2F4D64803}"/>
              </a:ext>
            </a:extLst>
          </p:cNvPr>
          <p:cNvSpPr>
            <a:spLocks noGrp="1"/>
          </p:cNvSpPr>
          <p:nvPr>
            <p:ph type="sldNum" sz="quarter" idx="12"/>
          </p:nvPr>
        </p:nvSpPr>
        <p:spPr/>
        <p:txBody>
          <a:bodyPr/>
          <a:lstStyle/>
          <a:p>
            <a:fld id="{06E8D9A9-C75C-4CC4-B295-E627F3D82704}" type="slidenum">
              <a:rPr lang="es-ES" smtClean="0"/>
              <a:t>‹Nº›</a:t>
            </a:fld>
            <a:endParaRPr lang="es-ES"/>
          </a:p>
        </p:txBody>
      </p:sp>
    </p:spTree>
    <p:extLst>
      <p:ext uri="{BB962C8B-B14F-4D97-AF65-F5344CB8AC3E}">
        <p14:creationId xmlns:p14="http://schemas.microsoft.com/office/powerpoint/2010/main" val="438710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1EC19F-E1D7-494D-C8EC-B9383EE925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CD7D547-B85E-272E-57B9-314585F558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8E73196-5DCB-7B5E-7B45-FF8E09A775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EC5AAC-3650-4320-B1F6-1C5904CB9CC6}" type="datetimeFigureOut">
              <a:rPr lang="es-ES" smtClean="0"/>
              <a:t>20/02/2025</a:t>
            </a:fld>
            <a:endParaRPr lang="es-ES"/>
          </a:p>
        </p:txBody>
      </p:sp>
      <p:sp>
        <p:nvSpPr>
          <p:cNvPr id="5" name="Marcador de pie de página 4">
            <a:extLst>
              <a:ext uri="{FF2B5EF4-FFF2-40B4-BE49-F238E27FC236}">
                <a16:creationId xmlns:a16="http://schemas.microsoft.com/office/drawing/2014/main" id="{4A5D0506-3F92-D026-C384-1D861FCDCB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74045048-A467-038E-9735-0971A999BD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E8D9A9-C75C-4CC4-B295-E627F3D82704}" type="slidenum">
              <a:rPr lang="es-ES" smtClean="0"/>
              <a:t>‹Nº›</a:t>
            </a:fld>
            <a:endParaRPr lang="es-ES"/>
          </a:p>
        </p:txBody>
      </p:sp>
    </p:spTree>
    <p:extLst>
      <p:ext uri="{BB962C8B-B14F-4D97-AF65-F5344CB8AC3E}">
        <p14:creationId xmlns:p14="http://schemas.microsoft.com/office/powerpoint/2010/main" val="2333958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6DFB134-38CD-193C-0F83-04F60416FD1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83522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01121E-54B6-2CB7-C0FC-222B639645F6}"/>
              </a:ext>
            </a:extLst>
          </p:cNvPr>
          <p:cNvSpPr>
            <a:spLocks noGrp="1"/>
          </p:cNvSpPr>
          <p:nvPr>
            <p:ph type="title"/>
          </p:nvPr>
        </p:nvSpPr>
        <p:spPr>
          <a:xfrm>
            <a:off x="5184949" y="365125"/>
            <a:ext cx="6168851" cy="6095965"/>
          </a:xfrm>
        </p:spPr>
        <p:txBody>
          <a:bodyPr anchor="t">
            <a:normAutofit/>
          </a:bodyPr>
          <a:lstStyle/>
          <a:p>
            <a:r>
              <a:rPr lang="es-ES" dirty="0"/>
              <a:t>1,¿Cuáles son tus tormentos? </a:t>
            </a:r>
            <a:br>
              <a:rPr lang="es-ES" dirty="0"/>
            </a:br>
            <a:br>
              <a:rPr lang="es-ES" dirty="0"/>
            </a:br>
            <a:r>
              <a:rPr lang="es-ES" dirty="0"/>
              <a:t>2,¿Busco a Dios para superarlas?</a:t>
            </a:r>
          </a:p>
        </p:txBody>
      </p:sp>
      <p:pic>
        <p:nvPicPr>
          <p:cNvPr id="3074" name="Picture 2" descr="PARROQUIA PURISIMA CONCEPCION: noticias">
            <a:extLst>
              <a:ext uri="{FF2B5EF4-FFF2-40B4-BE49-F238E27FC236}">
                <a16:creationId xmlns:a16="http://schemas.microsoft.com/office/drawing/2014/main" id="{B178F0C5-2C4F-C2D6-206A-D732278A4C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940" y="-70338"/>
            <a:ext cx="48069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855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3BD956-DF84-5946-6537-B01EF11E5E64}"/>
              </a:ext>
            </a:extLst>
          </p:cNvPr>
          <p:cNvSpPr>
            <a:spLocks noGrp="1"/>
          </p:cNvSpPr>
          <p:nvPr>
            <p:ph type="title"/>
          </p:nvPr>
        </p:nvSpPr>
        <p:spPr>
          <a:xfrm>
            <a:off x="7445830" y="2505424"/>
            <a:ext cx="4561114" cy="1325563"/>
          </a:xfrm>
        </p:spPr>
        <p:txBody>
          <a:bodyPr>
            <a:normAutofit/>
          </a:bodyPr>
          <a:lstStyle/>
          <a:p>
            <a:pPr algn="ctr"/>
            <a:r>
              <a:rPr lang="es-ES" sz="6600" b="1" dirty="0">
                <a:solidFill>
                  <a:srgbClr val="FF0000"/>
                </a:solidFill>
                <a:effectLst>
                  <a:outerShdw blurRad="38100" dist="38100" dir="2700000" algn="tl">
                    <a:srgbClr val="000000">
                      <a:alpha val="43137"/>
                    </a:srgbClr>
                  </a:outerShdw>
                </a:effectLst>
              </a:rPr>
              <a:t>GESTO</a:t>
            </a:r>
          </a:p>
        </p:txBody>
      </p:sp>
      <p:pic>
        <p:nvPicPr>
          <p:cNvPr id="1028" name="Picture 4" descr="Ánimo, soy yo, no tengáis miedo!">
            <a:extLst>
              <a:ext uri="{FF2B5EF4-FFF2-40B4-BE49-F238E27FC236}">
                <a16:creationId xmlns:a16="http://schemas.microsoft.com/office/drawing/2014/main" id="{0A561136-15EE-D45B-0F7D-EF7BA55B09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62" y="0"/>
            <a:ext cx="87185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702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48D35B-C3F8-2CFD-6B7B-0E71E8B61965}"/>
              </a:ext>
            </a:extLst>
          </p:cNvPr>
          <p:cNvSpPr>
            <a:spLocks noGrp="1"/>
          </p:cNvSpPr>
          <p:nvPr>
            <p:ph type="title"/>
          </p:nvPr>
        </p:nvSpPr>
        <p:spPr/>
        <p:txBody>
          <a:bodyPr>
            <a:normAutofit/>
          </a:bodyPr>
          <a:lstStyle/>
          <a:p>
            <a:pPr algn="ctr"/>
            <a:r>
              <a:rPr lang="es-ES" sz="4000" dirty="0"/>
              <a:t>ORACIÓN EN MEDIO DE LAS </a:t>
            </a:r>
            <a:br>
              <a:rPr lang="es-ES" sz="4000" dirty="0"/>
            </a:br>
            <a:r>
              <a:rPr lang="es-ES" sz="4000" dirty="0"/>
              <a:t>TORMENTAS DE LA VIDA</a:t>
            </a:r>
          </a:p>
        </p:txBody>
      </p:sp>
      <p:sp>
        <p:nvSpPr>
          <p:cNvPr id="3" name="Marcador de contenido 2">
            <a:extLst>
              <a:ext uri="{FF2B5EF4-FFF2-40B4-BE49-F238E27FC236}">
                <a16:creationId xmlns:a16="http://schemas.microsoft.com/office/drawing/2014/main" id="{87BFCB73-D27E-4F8E-AFF9-F113FD887201}"/>
              </a:ext>
            </a:extLst>
          </p:cNvPr>
          <p:cNvSpPr>
            <a:spLocks noGrp="1"/>
          </p:cNvSpPr>
          <p:nvPr>
            <p:ph idx="1"/>
          </p:nvPr>
        </p:nvSpPr>
        <p:spPr>
          <a:xfrm>
            <a:off x="140677" y="1690688"/>
            <a:ext cx="11877151" cy="5167312"/>
          </a:xfrm>
        </p:spPr>
        <p:txBody>
          <a:bodyPr>
            <a:normAutofit/>
          </a:bodyPr>
          <a:lstStyle/>
          <a:p>
            <a:pPr marL="0" indent="0" algn="just">
              <a:buNone/>
            </a:pPr>
            <a:r>
              <a:rPr lang="es-ES" sz="4000" dirty="0"/>
              <a:t>Ven Jesús a calmar mis tormentas, aquellas que llegan inesperadamente y me quitan la paz y la </a:t>
            </a:r>
            <a:r>
              <a:rPr lang="es-ES" sz="4000" dirty="0" err="1"/>
              <a:t>alegría.Tormentas</a:t>
            </a:r>
            <a:r>
              <a:rPr lang="es-ES" sz="4000" dirty="0"/>
              <a:t> de faltas de salud, de situaciones difíciles en mi familia, en mis emociones, en mi economía, aquellas que logran que aparezca la incertidumbre y ella golpee con fuerza mi </a:t>
            </a:r>
            <a:r>
              <a:rPr lang="es-ES" sz="4000" dirty="0" err="1"/>
              <a:t>fe.Hazte</a:t>
            </a:r>
            <a:r>
              <a:rPr lang="es-ES" sz="4000" dirty="0"/>
              <a:t> presente para abrazarme, protegerme y devolverme la confianza en que Tú, todo lo puedes.</a:t>
            </a:r>
          </a:p>
        </p:txBody>
      </p:sp>
    </p:spTree>
    <p:extLst>
      <p:ext uri="{BB962C8B-B14F-4D97-AF65-F5344CB8AC3E}">
        <p14:creationId xmlns:p14="http://schemas.microsoft.com/office/powerpoint/2010/main" val="3674267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B6B7F-A2A3-D7D5-EEAC-9EC56C2EDEBA}"/>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C7F76D7-9A32-020E-9099-88399734971A}"/>
              </a:ext>
            </a:extLst>
          </p:cNvPr>
          <p:cNvSpPr>
            <a:spLocks noGrp="1"/>
          </p:cNvSpPr>
          <p:nvPr>
            <p:ph idx="1"/>
          </p:nvPr>
        </p:nvSpPr>
        <p:spPr>
          <a:xfrm>
            <a:off x="140677" y="110532"/>
            <a:ext cx="11877151" cy="6747468"/>
          </a:xfrm>
        </p:spPr>
        <p:txBody>
          <a:bodyPr>
            <a:normAutofit/>
          </a:bodyPr>
          <a:lstStyle/>
          <a:p>
            <a:pPr marL="0" indent="0" algn="just">
              <a:buNone/>
            </a:pPr>
            <a:r>
              <a:rPr lang="es-ES" sz="4000" dirty="0"/>
              <a:t>Tormentas de desesperanza en las crisis que como fuego queman mi interior y me sumergen en dolor y desconfianza de tu poder. No permitas Jesús que el dolor venza, la falta de confianza en Ti me derrumbe y haz que, con tu Señorío, vuelva la paz, la salud, la calma.</a:t>
            </a:r>
          </a:p>
        </p:txBody>
      </p:sp>
    </p:spTree>
    <p:extLst>
      <p:ext uri="{BB962C8B-B14F-4D97-AF65-F5344CB8AC3E}">
        <p14:creationId xmlns:p14="http://schemas.microsoft.com/office/powerpoint/2010/main" val="1453647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2A2E9-6B12-35D3-3E95-FCFE2D9AA157}"/>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29FD7B7-55B2-4CF9-F82C-145A2A0D23CE}"/>
              </a:ext>
            </a:extLst>
          </p:cNvPr>
          <p:cNvSpPr>
            <a:spLocks noGrp="1"/>
          </p:cNvSpPr>
          <p:nvPr>
            <p:ph idx="1"/>
          </p:nvPr>
        </p:nvSpPr>
        <p:spPr>
          <a:xfrm>
            <a:off x="140677" y="110532"/>
            <a:ext cx="11877151" cy="6747468"/>
          </a:xfrm>
        </p:spPr>
        <p:txBody>
          <a:bodyPr>
            <a:normAutofit/>
          </a:bodyPr>
          <a:lstStyle/>
          <a:p>
            <a:pPr marL="0" indent="0" algn="just">
              <a:buNone/>
            </a:pPr>
            <a:r>
              <a:rPr lang="es-ES" sz="4000" dirty="0"/>
              <a:t>Ante </a:t>
            </a:r>
            <a:r>
              <a:rPr lang="es-ES" sz="4000" dirty="0" err="1"/>
              <a:t>Tí</a:t>
            </a:r>
            <a:r>
              <a:rPr lang="es-ES" sz="4000" dirty="0"/>
              <a:t>, las tormentas enmudecen, la salud se recupera y los milagros suceden. Contigo la luz vuelve a brillar y la esperanza resurge. No tardes en responder, corro a tus pies porque pareces dormir, mas no lo haces, sino que es mi ansiedad y apremio que me desequilibra y quiebra.</a:t>
            </a:r>
          </a:p>
          <a:p>
            <a:pPr marL="0" indent="0" algn="just">
              <a:buNone/>
            </a:pPr>
            <a:endParaRPr lang="es-ES" sz="4000" dirty="0"/>
          </a:p>
          <a:p>
            <a:pPr marL="0" indent="0" algn="just">
              <a:buNone/>
            </a:pPr>
            <a:r>
              <a:rPr lang="es-ES" sz="4000" dirty="0"/>
              <a:t>Señor de la calma y la salud. Protector Soberano de nuestras vidas, ven a calmar nuestras tormentas. Amén.</a:t>
            </a:r>
          </a:p>
        </p:txBody>
      </p:sp>
    </p:spTree>
    <p:extLst>
      <p:ext uri="{BB962C8B-B14F-4D97-AF65-F5344CB8AC3E}">
        <p14:creationId xmlns:p14="http://schemas.microsoft.com/office/powerpoint/2010/main" val="4160028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EAA55-B2F9-7D0C-187E-02E739AEF94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A795137-A44F-A095-491A-CB421C13892B}"/>
              </a:ext>
            </a:extLst>
          </p:cNvPr>
          <p:cNvSpPr>
            <a:spLocks noGrp="1"/>
          </p:cNvSpPr>
          <p:nvPr>
            <p:ph type="title"/>
          </p:nvPr>
        </p:nvSpPr>
        <p:spPr/>
        <p:txBody>
          <a:bodyPr/>
          <a:lstStyle/>
          <a:p>
            <a:pPr algn="ctr"/>
            <a:r>
              <a:rPr lang="es-ES" dirty="0"/>
              <a:t>CANTAMOS TODOS JUNTOS:</a:t>
            </a:r>
          </a:p>
        </p:txBody>
      </p:sp>
      <p:pic>
        <p:nvPicPr>
          <p:cNvPr id="5" name="Imagen 4">
            <a:extLst>
              <a:ext uri="{FF2B5EF4-FFF2-40B4-BE49-F238E27FC236}">
                <a16:creationId xmlns:a16="http://schemas.microsoft.com/office/drawing/2014/main" id="{2F855EBD-09EC-1EBB-A5AF-71D383A7BFED}"/>
              </a:ext>
            </a:extLst>
          </p:cNvPr>
          <p:cNvPicPr>
            <a:picLocks noChangeAspect="1"/>
          </p:cNvPicPr>
          <p:nvPr/>
        </p:nvPicPr>
        <p:blipFill>
          <a:blip r:embed="rId2"/>
          <a:stretch>
            <a:fillRect/>
          </a:stretch>
        </p:blipFill>
        <p:spPr>
          <a:xfrm>
            <a:off x="3487825" y="1786429"/>
            <a:ext cx="5786804" cy="4629443"/>
          </a:xfrm>
          <a:prstGeom prst="rect">
            <a:avLst/>
          </a:prstGeom>
        </p:spPr>
      </p:pic>
    </p:spTree>
    <p:extLst>
      <p:ext uri="{BB962C8B-B14F-4D97-AF65-F5344CB8AC3E}">
        <p14:creationId xmlns:p14="http://schemas.microsoft.com/office/powerpoint/2010/main" val="2849854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E3B7-4206-26A0-2FCE-C03D84C4C57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5C8E733-37C1-9A4F-4B03-2277DE18554E}"/>
              </a:ext>
            </a:extLst>
          </p:cNvPr>
          <p:cNvSpPr>
            <a:spLocks noGrp="1"/>
          </p:cNvSpPr>
          <p:nvPr>
            <p:ph idx="1"/>
          </p:nvPr>
        </p:nvSpPr>
        <p:spPr>
          <a:xfrm>
            <a:off x="160775" y="130630"/>
            <a:ext cx="6772588" cy="6471138"/>
          </a:xfrm>
        </p:spPr>
        <p:txBody>
          <a:bodyPr>
            <a:normAutofit/>
          </a:bodyPr>
          <a:lstStyle/>
          <a:p>
            <a:pPr marL="0" indent="0" algn="ctr">
              <a:buNone/>
            </a:pPr>
            <a:r>
              <a:rPr lang="es-ES" sz="4000" dirty="0"/>
              <a:t>Tú has venido a la orilla</a:t>
            </a:r>
          </a:p>
          <a:p>
            <a:pPr marL="0" indent="0" algn="ctr">
              <a:buNone/>
            </a:pPr>
            <a:r>
              <a:rPr lang="es-ES" sz="4000" dirty="0"/>
              <a:t>No has buscado ni a sabios ni a ricos</a:t>
            </a:r>
          </a:p>
          <a:p>
            <a:pPr marL="0" indent="0" algn="ctr">
              <a:buNone/>
            </a:pPr>
            <a:r>
              <a:rPr lang="es-ES" sz="4000" dirty="0"/>
              <a:t>Tan solo quieres que yo te siga.</a:t>
            </a:r>
          </a:p>
          <a:p>
            <a:pPr marL="0" indent="0" algn="ctr">
              <a:buNone/>
            </a:pPr>
            <a:endParaRPr lang="es-ES" sz="4000" dirty="0"/>
          </a:p>
          <a:p>
            <a:pPr marL="0" indent="0" algn="ctr">
              <a:buNone/>
            </a:pPr>
            <a:r>
              <a:rPr lang="es-ES" sz="4000" dirty="0"/>
              <a:t>Señor, me has mirado a los ojos</a:t>
            </a:r>
          </a:p>
          <a:p>
            <a:pPr marL="0" indent="0" algn="ctr">
              <a:buNone/>
            </a:pPr>
            <a:r>
              <a:rPr lang="es-ES" sz="4000" dirty="0"/>
              <a:t>Sonriendo has dicho mi nombre</a:t>
            </a:r>
          </a:p>
          <a:p>
            <a:pPr marL="0" indent="0" algn="ctr">
              <a:buNone/>
            </a:pPr>
            <a:r>
              <a:rPr lang="es-ES" sz="4000" dirty="0"/>
              <a:t>En la arena he dejado mi barca</a:t>
            </a:r>
          </a:p>
          <a:p>
            <a:pPr marL="0" indent="0" algn="ctr">
              <a:buNone/>
            </a:pPr>
            <a:r>
              <a:rPr lang="es-ES" sz="4000" dirty="0"/>
              <a:t>Junto a ti buscaré otro mar</a:t>
            </a:r>
          </a:p>
        </p:txBody>
      </p:sp>
      <p:pic>
        <p:nvPicPr>
          <p:cNvPr id="2050" name="Picture 2" descr="V DOMINGO T.O.: &quot;DESDE AHORA SERÁS PESCADOR DE HOMBRES&quot; - Parroquia  Patriarca San José">
            <a:extLst>
              <a:ext uri="{FF2B5EF4-FFF2-40B4-BE49-F238E27FC236}">
                <a16:creationId xmlns:a16="http://schemas.microsoft.com/office/drawing/2014/main" id="{7D9B4E0C-2DBA-A84D-C47C-0FCD9E4F0E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8528" y="1698171"/>
            <a:ext cx="4477669" cy="3290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0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1DA85-8278-FA06-B7A5-52DA4EBC99DB}"/>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68462C0-D422-17E4-CCA9-9BC64402FC6D}"/>
              </a:ext>
            </a:extLst>
          </p:cNvPr>
          <p:cNvSpPr>
            <a:spLocks noGrp="1"/>
          </p:cNvSpPr>
          <p:nvPr>
            <p:ph idx="1"/>
          </p:nvPr>
        </p:nvSpPr>
        <p:spPr>
          <a:xfrm>
            <a:off x="160775" y="291402"/>
            <a:ext cx="7385537" cy="6310365"/>
          </a:xfrm>
        </p:spPr>
        <p:txBody>
          <a:bodyPr>
            <a:normAutofit lnSpcReduction="10000"/>
          </a:bodyPr>
          <a:lstStyle/>
          <a:p>
            <a:pPr marL="0" indent="0" algn="ctr">
              <a:buNone/>
            </a:pPr>
            <a:r>
              <a:rPr lang="es-ES" sz="4000" dirty="0"/>
              <a:t>Tú sabes bien lo que tengo</a:t>
            </a:r>
          </a:p>
          <a:p>
            <a:pPr marL="0" indent="0" algn="ctr">
              <a:buNone/>
            </a:pPr>
            <a:r>
              <a:rPr lang="es-ES" sz="4000" dirty="0"/>
              <a:t>Que en mi barca no hay oro ni espadas</a:t>
            </a:r>
          </a:p>
          <a:p>
            <a:pPr marL="0" indent="0" algn="ctr">
              <a:buNone/>
            </a:pPr>
            <a:r>
              <a:rPr lang="es-ES" sz="4000" dirty="0"/>
              <a:t>Tan solo redes y mi trabajo</a:t>
            </a:r>
          </a:p>
          <a:p>
            <a:pPr marL="0" indent="0" algn="ctr">
              <a:buNone/>
            </a:pPr>
            <a:endParaRPr lang="es-ES" sz="4000" dirty="0"/>
          </a:p>
          <a:p>
            <a:pPr marL="0" indent="0" algn="ctr">
              <a:buNone/>
            </a:pPr>
            <a:r>
              <a:rPr lang="es-ES" sz="4000" dirty="0"/>
              <a:t>Señor, me has mirado a los ojos</a:t>
            </a:r>
          </a:p>
          <a:p>
            <a:pPr marL="0" indent="0" algn="ctr">
              <a:buNone/>
            </a:pPr>
            <a:r>
              <a:rPr lang="es-ES" sz="4000" dirty="0"/>
              <a:t>Sonriendo has dicho mi nombre</a:t>
            </a:r>
          </a:p>
          <a:p>
            <a:pPr marL="0" indent="0" algn="ctr">
              <a:buNone/>
            </a:pPr>
            <a:r>
              <a:rPr lang="es-ES" sz="4000" dirty="0"/>
              <a:t>En la arena he dejado mi barca</a:t>
            </a:r>
          </a:p>
          <a:p>
            <a:pPr marL="0" indent="0" algn="ctr">
              <a:buNone/>
            </a:pPr>
            <a:r>
              <a:rPr lang="es-ES" sz="4000" dirty="0"/>
              <a:t>Junto a ti buscaré otro mar</a:t>
            </a:r>
          </a:p>
          <a:p>
            <a:pPr marL="0" indent="0" algn="ctr">
              <a:buNone/>
            </a:pPr>
            <a:r>
              <a:rPr lang="es-ES" sz="4000" dirty="0"/>
              <a:t>Junto a ti buscaré otro mar</a:t>
            </a:r>
          </a:p>
        </p:txBody>
      </p:sp>
      <p:pic>
        <p:nvPicPr>
          <p:cNvPr id="3074" name="Picture 2" descr="Pescador de Hombres-5o. Domingo Tiempo Ordinario – Instituto de Formación  Vayan al Mundo">
            <a:extLst>
              <a:ext uri="{FF2B5EF4-FFF2-40B4-BE49-F238E27FC236}">
                <a16:creationId xmlns:a16="http://schemas.microsoft.com/office/drawing/2014/main" id="{361B2F55-96B6-E8DA-A724-964D4392B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0002" y="753626"/>
            <a:ext cx="4901997" cy="4828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051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AE1774-ED4D-5C51-4A28-0220DB6C108F}"/>
              </a:ext>
            </a:extLst>
          </p:cNvPr>
          <p:cNvSpPr>
            <a:spLocks noGrp="1"/>
          </p:cNvSpPr>
          <p:nvPr>
            <p:ph type="title"/>
          </p:nvPr>
        </p:nvSpPr>
        <p:spPr>
          <a:xfrm>
            <a:off x="690824" y="95459"/>
            <a:ext cx="10515600" cy="820580"/>
          </a:xfrm>
        </p:spPr>
        <p:txBody>
          <a:bodyPr/>
          <a:lstStyle/>
          <a:p>
            <a:pPr algn="ctr"/>
            <a:r>
              <a:rPr lang="es-ES" b="1" dirty="0">
                <a:solidFill>
                  <a:srgbClr val="FF0000"/>
                </a:solidFill>
                <a:effectLst>
                  <a:outerShdw blurRad="38100" dist="38100" dir="2700000" algn="tl">
                    <a:srgbClr val="000000">
                      <a:alpha val="43137"/>
                    </a:srgbClr>
                  </a:outerShdw>
                </a:effectLst>
              </a:rPr>
              <a:t>Esquema de la oración</a:t>
            </a:r>
          </a:p>
        </p:txBody>
      </p:sp>
      <p:sp>
        <p:nvSpPr>
          <p:cNvPr id="3" name="Marcador de contenido 2">
            <a:extLst>
              <a:ext uri="{FF2B5EF4-FFF2-40B4-BE49-F238E27FC236}">
                <a16:creationId xmlns:a16="http://schemas.microsoft.com/office/drawing/2014/main" id="{4765850C-E68A-3A4D-3411-7F1414729C53}"/>
              </a:ext>
            </a:extLst>
          </p:cNvPr>
          <p:cNvSpPr>
            <a:spLocks noGrp="1"/>
          </p:cNvSpPr>
          <p:nvPr>
            <p:ph idx="1"/>
          </p:nvPr>
        </p:nvSpPr>
        <p:spPr>
          <a:xfrm>
            <a:off x="0" y="1095270"/>
            <a:ext cx="12192000" cy="5667271"/>
          </a:xfrm>
        </p:spPr>
        <p:txBody>
          <a:bodyPr numCol="2">
            <a:normAutofit/>
          </a:bodyPr>
          <a:lstStyle/>
          <a:p>
            <a:pPr marL="514350" indent="-514350" algn="just">
              <a:buFont typeface="+mj-lt"/>
              <a:buAutoNum type="arabicPeriod"/>
            </a:pPr>
            <a:r>
              <a:rPr lang="es-ES" sz="3200" dirty="0"/>
              <a:t>Canto de entrada: Somos un pueblo que camina</a:t>
            </a:r>
          </a:p>
          <a:p>
            <a:pPr marL="514350" indent="-514350" algn="just">
              <a:buFont typeface="+mj-lt"/>
              <a:buAutoNum type="arabicPeriod"/>
            </a:pPr>
            <a:r>
              <a:rPr lang="es-ES" sz="3200" dirty="0"/>
              <a:t>Oración principal recitar todos</a:t>
            </a:r>
          </a:p>
          <a:p>
            <a:pPr marL="514350" indent="-514350" algn="just">
              <a:buFont typeface="+mj-lt"/>
              <a:buAutoNum type="arabicPeriod"/>
            </a:pPr>
            <a:r>
              <a:rPr lang="es-ES" sz="3200" dirty="0"/>
              <a:t>Silencio (Taizé)</a:t>
            </a:r>
          </a:p>
          <a:p>
            <a:pPr marL="514350" indent="-514350" algn="just">
              <a:buFont typeface="+mj-lt"/>
              <a:buAutoNum type="arabicPeriod"/>
            </a:pPr>
            <a:r>
              <a:rPr lang="es-ES" sz="3200" dirty="0"/>
              <a:t>Evangelio:</a:t>
            </a:r>
          </a:p>
          <a:p>
            <a:pPr marL="514350" indent="-514350" algn="just">
              <a:buFont typeface="+mj-lt"/>
              <a:buAutoNum type="arabicPeriod"/>
            </a:pPr>
            <a:r>
              <a:rPr lang="es-ES" sz="3200" dirty="0"/>
              <a:t>Tiempo para reflexionar:</a:t>
            </a:r>
          </a:p>
          <a:p>
            <a:pPr marL="514350" indent="-514350" algn="just">
              <a:buFont typeface="+mj-lt"/>
              <a:buAutoNum type="arabicPeriod"/>
            </a:pPr>
            <a:r>
              <a:rPr lang="es-ES" sz="3200" dirty="0"/>
              <a:t>Gesto</a:t>
            </a:r>
          </a:p>
          <a:p>
            <a:pPr marL="514350" indent="-514350" algn="just">
              <a:buFont typeface="+mj-lt"/>
              <a:buAutoNum type="arabicPeriod"/>
            </a:pPr>
            <a:endParaRPr lang="es-ES" sz="3200" dirty="0"/>
          </a:p>
          <a:p>
            <a:pPr marL="0" indent="0" algn="just">
              <a:buNone/>
            </a:pPr>
            <a:endParaRPr lang="es-ES" sz="3200" dirty="0"/>
          </a:p>
          <a:p>
            <a:pPr marL="742950" indent="-742950" algn="just">
              <a:buFont typeface="+mj-lt"/>
              <a:buAutoNum type="arabicPeriod" startAt="7"/>
            </a:pPr>
            <a:endParaRPr lang="es-ES" sz="3200" dirty="0"/>
          </a:p>
          <a:p>
            <a:pPr marL="742950" indent="-742950" algn="just">
              <a:buFont typeface="+mj-lt"/>
              <a:buAutoNum type="arabicPeriod" startAt="7"/>
            </a:pPr>
            <a:endParaRPr lang="es-ES" sz="3200" dirty="0"/>
          </a:p>
          <a:p>
            <a:pPr marL="742950" indent="-742950" algn="just">
              <a:buFont typeface="+mj-lt"/>
              <a:buAutoNum type="arabicPeriod" startAt="7"/>
            </a:pPr>
            <a:r>
              <a:rPr lang="es-ES" sz="3200" dirty="0"/>
              <a:t>Pequeña explicación </a:t>
            </a:r>
          </a:p>
          <a:p>
            <a:pPr marL="742950" indent="-742950" algn="just">
              <a:buFont typeface="+mj-lt"/>
              <a:buAutoNum type="arabicPeriod" startAt="7"/>
            </a:pPr>
            <a:r>
              <a:rPr lang="es-ES" sz="3200" dirty="0"/>
              <a:t>Puesta en  común</a:t>
            </a:r>
          </a:p>
          <a:p>
            <a:pPr marL="742950" indent="-742950" algn="just">
              <a:buFont typeface="+mj-lt"/>
              <a:buAutoNum type="arabicPeriod" startAt="7"/>
            </a:pPr>
            <a:r>
              <a:rPr lang="es-ES" sz="3200" dirty="0"/>
              <a:t>Peticiones o acción de gracias:</a:t>
            </a:r>
          </a:p>
          <a:p>
            <a:pPr marL="742950" indent="-742950" algn="just">
              <a:buFont typeface="+mj-lt"/>
              <a:buAutoNum type="arabicPeriod" startAt="7"/>
            </a:pPr>
            <a:r>
              <a:rPr lang="es-ES" sz="3200" dirty="0"/>
              <a:t>Padre Nuestro</a:t>
            </a:r>
          </a:p>
          <a:p>
            <a:pPr marL="742950" indent="-742950" algn="just">
              <a:buFont typeface="+mj-lt"/>
              <a:buAutoNum type="arabicPeriod" startAt="7"/>
            </a:pPr>
            <a:r>
              <a:rPr lang="es-ES" sz="3200" dirty="0"/>
              <a:t>Canción: Tu has venido a la orilla</a:t>
            </a:r>
          </a:p>
          <a:p>
            <a:pPr marL="0" indent="0" algn="just">
              <a:buNone/>
            </a:pPr>
            <a:endParaRPr lang="es-ES" dirty="0"/>
          </a:p>
        </p:txBody>
      </p:sp>
    </p:spTree>
    <p:extLst>
      <p:ext uri="{BB962C8B-B14F-4D97-AF65-F5344CB8AC3E}">
        <p14:creationId xmlns:p14="http://schemas.microsoft.com/office/powerpoint/2010/main" val="3844068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907396-BE3E-AD24-E409-E2E68C5ADE84}"/>
              </a:ext>
            </a:extLst>
          </p:cNvPr>
          <p:cNvSpPr>
            <a:spLocks noGrp="1"/>
          </p:cNvSpPr>
          <p:nvPr>
            <p:ph type="title"/>
          </p:nvPr>
        </p:nvSpPr>
        <p:spPr>
          <a:xfrm>
            <a:off x="838200" y="365126"/>
            <a:ext cx="10515600" cy="458840"/>
          </a:xfrm>
        </p:spPr>
        <p:txBody>
          <a:bodyPr>
            <a:normAutofit fontScale="90000"/>
          </a:bodyPr>
          <a:lstStyle/>
          <a:p>
            <a:pPr algn="ctr"/>
            <a:r>
              <a:rPr lang="es-ES" b="1" dirty="0">
                <a:solidFill>
                  <a:srgbClr val="FF0000"/>
                </a:solidFill>
                <a:effectLst>
                  <a:outerShdw blurRad="38100" dist="38100" dir="2700000" algn="tl">
                    <a:srgbClr val="000000">
                      <a:alpha val="43137"/>
                    </a:srgbClr>
                  </a:outerShdw>
                </a:effectLst>
              </a:rPr>
              <a:t>Oración</a:t>
            </a:r>
          </a:p>
        </p:txBody>
      </p:sp>
      <p:sp>
        <p:nvSpPr>
          <p:cNvPr id="3" name="Marcador de contenido 2">
            <a:extLst>
              <a:ext uri="{FF2B5EF4-FFF2-40B4-BE49-F238E27FC236}">
                <a16:creationId xmlns:a16="http://schemas.microsoft.com/office/drawing/2014/main" id="{83CD32D0-FE2E-6EF3-713D-A25B45BE766B}"/>
              </a:ext>
            </a:extLst>
          </p:cNvPr>
          <p:cNvSpPr>
            <a:spLocks noGrp="1"/>
          </p:cNvSpPr>
          <p:nvPr>
            <p:ph idx="1"/>
          </p:nvPr>
        </p:nvSpPr>
        <p:spPr>
          <a:xfrm>
            <a:off x="202642" y="881743"/>
            <a:ext cx="11786716" cy="5094514"/>
          </a:xfrm>
        </p:spPr>
        <p:txBody>
          <a:bodyPr>
            <a:normAutofit/>
          </a:bodyPr>
          <a:lstStyle/>
          <a:p>
            <a:pPr marL="0" indent="0" algn="just">
              <a:buNone/>
            </a:pPr>
            <a:r>
              <a:rPr lang="es-ES" sz="4000" dirty="0"/>
              <a:t>Dios mío, confiamos en tu poder para calmar las tormentas, no solo las que se presentan en la naturaleza, sino también las que enfrentamos en nuestras vidas. Te entregamos esta situación, sabiendo que tú eres el Señor de todo y que nada escapa a tu control. Amén</a:t>
            </a:r>
          </a:p>
        </p:txBody>
      </p:sp>
    </p:spTree>
    <p:extLst>
      <p:ext uri="{BB962C8B-B14F-4D97-AF65-F5344CB8AC3E}">
        <p14:creationId xmlns:p14="http://schemas.microsoft.com/office/powerpoint/2010/main" val="1638402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212450-0015-BC07-4C82-B070A3E32ADB}"/>
              </a:ext>
            </a:extLst>
          </p:cNvPr>
          <p:cNvSpPr>
            <a:spLocks noGrp="1"/>
          </p:cNvSpPr>
          <p:nvPr>
            <p:ph type="title"/>
          </p:nvPr>
        </p:nvSpPr>
        <p:spPr/>
        <p:txBody>
          <a:bodyPr/>
          <a:lstStyle/>
          <a:p>
            <a:pPr algn="ctr"/>
            <a:r>
              <a:rPr lang="es-ES" dirty="0"/>
              <a:t>CANTO DE ENTRADA</a:t>
            </a:r>
          </a:p>
        </p:txBody>
      </p:sp>
      <p:pic>
        <p:nvPicPr>
          <p:cNvPr id="2050" name="Picture 2" descr="Las Claves para Entender lo que sucede en una Misa Católica – Foros de la  Virgen María">
            <a:extLst>
              <a:ext uri="{FF2B5EF4-FFF2-40B4-BE49-F238E27FC236}">
                <a16:creationId xmlns:a16="http://schemas.microsoft.com/office/drawing/2014/main" id="{30A98648-A55C-AC62-AA90-CDAE3BCC9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4220" y="1514028"/>
            <a:ext cx="6581617" cy="5268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871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A3BB3-AC62-A295-44DF-CAEEF4388C4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6370F2B-10A9-2CC4-EDEB-F77BA29AFBC5}"/>
              </a:ext>
            </a:extLst>
          </p:cNvPr>
          <p:cNvSpPr>
            <a:spLocks noGrp="1"/>
          </p:cNvSpPr>
          <p:nvPr>
            <p:ph idx="1"/>
          </p:nvPr>
        </p:nvSpPr>
        <p:spPr>
          <a:xfrm>
            <a:off x="160775" y="291402"/>
            <a:ext cx="7365440" cy="6310365"/>
          </a:xfrm>
        </p:spPr>
        <p:txBody>
          <a:bodyPr>
            <a:normAutofit/>
          </a:bodyPr>
          <a:lstStyle/>
          <a:p>
            <a:pPr marL="0" indent="0">
              <a:buNone/>
            </a:pPr>
            <a:r>
              <a:rPr lang="es-ES" sz="4400" dirty="0"/>
              <a:t>Somos un pueblo que camina</a:t>
            </a:r>
          </a:p>
          <a:p>
            <a:pPr marL="0" indent="0">
              <a:buNone/>
            </a:pPr>
            <a:r>
              <a:rPr lang="es-ES" sz="4400" dirty="0"/>
              <a:t>y juntos caminando</a:t>
            </a:r>
          </a:p>
          <a:p>
            <a:pPr marL="0" indent="0">
              <a:buNone/>
            </a:pPr>
            <a:r>
              <a:rPr lang="es-ES" sz="4400" dirty="0"/>
              <a:t>podremos alcanzar</a:t>
            </a:r>
          </a:p>
          <a:p>
            <a:pPr marL="0" indent="0">
              <a:buNone/>
            </a:pPr>
            <a:r>
              <a:rPr lang="es-ES" sz="4400" dirty="0"/>
              <a:t>otra ciudad que no se acaba</a:t>
            </a:r>
          </a:p>
          <a:p>
            <a:pPr marL="0" indent="0">
              <a:buNone/>
            </a:pPr>
            <a:r>
              <a:rPr lang="es-ES" sz="4400" dirty="0"/>
              <a:t>sin penas ni tristezas</a:t>
            </a:r>
          </a:p>
          <a:p>
            <a:pPr marL="0" indent="0">
              <a:buNone/>
            </a:pPr>
            <a:r>
              <a:rPr lang="es-ES" sz="4400" dirty="0"/>
              <a:t>ciudad de eternidad.</a:t>
            </a:r>
          </a:p>
        </p:txBody>
      </p:sp>
      <p:pic>
        <p:nvPicPr>
          <p:cNvPr id="2050" name="Picture 2" descr="DOMUND 2016: “La misión de evangelizar es un servicio al ser humano” |  Cofradía del Silencio Granada">
            <a:extLst>
              <a:ext uri="{FF2B5EF4-FFF2-40B4-BE49-F238E27FC236}">
                <a16:creationId xmlns:a16="http://schemas.microsoft.com/office/drawing/2014/main" id="{8735DDE3-099B-99B4-A52E-74AF5F73C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6133" y="3263202"/>
            <a:ext cx="5225092" cy="3594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890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DFBB6-9CD8-5080-2BF0-E19FD41A7C19}"/>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4EEDE66-3F4C-6915-A013-4FD041F6B88C}"/>
              </a:ext>
            </a:extLst>
          </p:cNvPr>
          <p:cNvSpPr>
            <a:spLocks noGrp="1"/>
          </p:cNvSpPr>
          <p:nvPr>
            <p:ph idx="1"/>
          </p:nvPr>
        </p:nvSpPr>
        <p:spPr>
          <a:xfrm>
            <a:off x="160775" y="291402"/>
            <a:ext cx="11525458" cy="6310365"/>
          </a:xfrm>
        </p:spPr>
        <p:txBody>
          <a:bodyPr>
            <a:normAutofit fontScale="92500" lnSpcReduction="20000"/>
          </a:bodyPr>
          <a:lstStyle/>
          <a:p>
            <a:pPr marL="0" indent="0" algn="just">
              <a:buNone/>
            </a:pPr>
            <a:r>
              <a:rPr lang="es-ES" sz="4000" dirty="0"/>
              <a:t>Somos un pueblo que camina</a:t>
            </a:r>
          </a:p>
          <a:p>
            <a:pPr marL="0" indent="0" algn="just">
              <a:buNone/>
            </a:pPr>
            <a:r>
              <a:rPr lang="es-ES" sz="4000" dirty="0"/>
              <a:t>que marcha por el mundo</a:t>
            </a:r>
          </a:p>
          <a:p>
            <a:pPr marL="0" indent="0" algn="just">
              <a:buNone/>
            </a:pPr>
            <a:r>
              <a:rPr lang="es-ES" sz="4000" dirty="0"/>
              <a:t>buscando otra ciudad.</a:t>
            </a:r>
          </a:p>
          <a:p>
            <a:pPr marL="0" indent="0" algn="just">
              <a:buNone/>
            </a:pPr>
            <a:r>
              <a:rPr lang="es-ES" sz="4000" dirty="0"/>
              <a:t>Somos errantes peregrinos</a:t>
            </a:r>
          </a:p>
          <a:p>
            <a:pPr marL="0" indent="0" algn="just">
              <a:buNone/>
            </a:pPr>
            <a:r>
              <a:rPr lang="es-ES" sz="4000" dirty="0"/>
              <a:t>en busca de un destino</a:t>
            </a:r>
          </a:p>
          <a:p>
            <a:pPr marL="0" indent="0" algn="just">
              <a:buNone/>
            </a:pPr>
            <a:r>
              <a:rPr lang="es-ES" sz="4000" dirty="0"/>
              <a:t>destino de unidad.</a:t>
            </a:r>
          </a:p>
          <a:p>
            <a:pPr marL="0" indent="0" algn="just">
              <a:buNone/>
            </a:pPr>
            <a:r>
              <a:rPr lang="es-ES" sz="4000" dirty="0"/>
              <a:t>Siempre seremos caminantes</a:t>
            </a:r>
          </a:p>
          <a:p>
            <a:pPr marL="0" indent="0" algn="just">
              <a:buNone/>
            </a:pPr>
            <a:r>
              <a:rPr lang="es-ES" sz="4000" dirty="0"/>
              <a:t>pues sólo caminando</a:t>
            </a:r>
          </a:p>
          <a:p>
            <a:pPr marL="0" indent="0" algn="just">
              <a:buNone/>
            </a:pPr>
            <a:r>
              <a:rPr lang="es-ES" sz="4000" dirty="0"/>
              <a:t>podremos alcanzar</a:t>
            </a:r>
          </a:p>
          <a:p>
            <a:pPr marL="0" indent="0" algn="just">
              <a:buNone/>
            </a:pPr>
            <a:r>
              <a:rPr lang="es-ES" sz="4000" dirty="0"/>
              <a:t>otra ciudad que no se acaba</a:t>
            </a:r>
          </a:p>
          <a:p>
            <a:pPr marL="0" indent="0" algn="just">
              <a:buNone/>
            </a:pPr>
            <a:r>
              <a:rPr lang="es-ES" sz="4000" dirty="0"/>
              <a:t>sin penas ni tristezas</a:t>
            </a:r>
          </a:p>
          <a:p>
            <a:pPr marL="0" indent="0" algn="just">
              <a:buNone/>
            </a:pPr>
            <a:r>
              <a:rPr lang="es-ES" sz="4000" dirty="0"/>
              <a:t>ciudad de eternidad.</a:t>
            </a:r>
          </a:p>
        </p:txBody>
      </p:sp>
      <p:pic>
        <p:nvPicPr>
          <p:cNvPr id="1026" name="Picture 2" descr="Oraciones Católicas: enero 2017">
            <a:extLst>
              <a:ext uri="{FF2B5EF4-FFF2-40B4-BE49-F238E27FC236}">
                <a16:creationId xmlns:a16="http://schemas.microsoft.com/office/drawing/2014/main" id="{7A599BBC-4140-040D-62B9-9E3846DED4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3798" y="1125232"/>
            <a:ext cx="4820487" cy="4349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456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448CF-B48C-9BA3-7F1E-C08F8E561F82}"/>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E765A4B-190C-FADC-276E-464210B3A7F1}"/>
              </a:ext>
            </a:extLst>
          </p:cNvPr>
          <p:cNvSpPr>
            <a:spLocks noGrp="1"/>
          </p:cNvSpPr>
          <p:nvPr>
            <p:ph idx="1"/>
          </p:nvPr>
        </p:nvSpPr>
        <p:spPr>
          <a:xfrm>
            <a:off x="160775" y="291402"/>
            <a:ext cx="7365440" cy="6310365"/>
          </a:xfrm>
        </p:spPr>
        <p:txBody>
          <a:bodyPr>
            <a:normAutofit/>
          </a:bodyPr>
          <a:lstStyle/>
          <a:p>
            <a:pPr marL="0" indent="0">
              <a:buNone/>
            </a:pPr>
            <a:r>
              <a:rPr lang="es-ES" sz="4400" dirty="0"/>
              <a:t>Somos un pueblo que camina</a:t>
            </a:r>
          </a:p>
          <a:p>
            <a:pPr marL="0" indent="0">
              <a:buNone/>
            </a:pPr>
            <a:r>
              <a:rPr lang="es-ES" sz="4400" dirty="0"/>
              <a:t>y juntos caminando</a:t>
            </a:r>
          </a:p>
          <a:p>
            <a:pPr marL="0" indent="0">
              <a:buNone/>
            </a:pPr>
            <a:r>
              <a:rPr lang="es-ES" sz="4400" dirty="0"/>
              <a:t>podremos alcanzar</a:t>
            </a:r>
          </a:p>
          <a:p>
            <a:pPr marL="0" indent="0">
              <a:buNone/>
            </a:pPr>
            <a:r>
              <a:rPr lang="es-ES" sz="4400" dirty="0"/>
              <a:t>otra ciudad que no se acaba</a:t>
            </a:r>
          </a:p>
          <a:p>
            <a:pPr marL="0" indent="0">
              <a:buNone/>
            </a:pPr>
            <a:r>
              <a:rPr lang="es-ES" sz="4400" dirty="0"/>
              <a:t>sin penas ni tristezas</a:t>
            </a:r>
          </a:p>
          <a:p>
            <a:pPr marL="0" indent="0">
              <a:buNone/>
            </a:pPr>
            <a:r>
              <a:rPr lang="es-ES" sz="4400" dirty="0"/>
              <a:t>ciudad de eternidad.</a:t>
            </a:r>
          </a:p>
        </p:txBody>
      </p:sp>
      <p:pic>
        <p:nvPicPr>
          <p:cNvPr id="2050" name="Picture 2" descr="DOMUND 2016: “La misión de evangelizar es un servicio al ser humano” |  Cofradía del Silencio Granada">
            <a:extLst>
              <a:ext uri="{FF2B5EF4-FFF2-40B4-BE49-F238E27FC236}">
                <a16:creationId xmlns:a16="http://schemas.microsoft.com/office/drawing/2014/main" id="{C573805C-7C38-1F00-8F4A-9119DCCCE2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6133" y="3263202"/>
            <a:ext cx="5225092" cy="3594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741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76C05F-071C-85FC-FE95-4009A22A9819}"/>
              </a:ext>
            </a:extLst>
          </p:cNvPr>
          <p:cNvSpPr>
            <a:spLocks noGrp="1"/>
          </p:cNvSpPr>
          <p:nvPr>
            <p:ph type="title"/>
          </p:nvPr>
        </p:nvSpPr>
        <p:spPr>
          <a:xfrm>
            <a:off x="110531" y="365126"/>
            <a:ext cx="11927393" cy="348308"/>
          </a:xfrm>
        </p:spPr>
        <p:txBody>
          <a:bodyPr>
            <a:normAutofit fontScale="90000"/>
          </a:bodyPr>
          <a:lstStyle/>
          <a:p>
            <a:pPr algn="ctr"/>
            <a:r>
              <a:rPr lang="es-ES" dirty="0">
                <a:solidFill>
                  <a:srgbClr val="FF0000"/>
                </a:solidFill>
              </a:rPr>
              <a:t>Lectura del santo evangelio según san Mateo 8,23-27</a:t>
            </a:r>
            <a:br>
              <a:rPr lang="es-ES" dirty="0">
                <a:solidFill>
                  <a:srgbClr val="FF0000"/>
                </a:solidFill>
              </a:rPr>
            </a:br>
            <a:endParaRPr lang="es-ES" dirty="0">
              <a:solidFill>
                <a:srgbClr val="FF0000"/>
              </a:solidFill>
            </a:endParaRPr>
          </a:p>
        </p:txBody>
      </p:sp>
      <p:sp>
        <p:nvSpPr>
          <p:cNvPr id="3" name="Marcador de contenido 2">
            <a:extLst>
              <a:ext uri="{FF2B5EF4-FFF2-40B4-BE49-F238E27FC236}">
                <a16:creationId xmlns:a16="http://schemas.microsoft.com/office/drawing/2014/main" id="{D080CD6B-DE5D-7C92-2367-C74228D54E11}"/>
              </a:ext>
            </a:extLst>
          </p:cNvPr>
          <p:cNvSpPr>
            <a:spLocks noGrp="1"/>
          </p:cNvSpPr>
          <p:nvPr>
            <p:ph idx="1"/>
          </p:nvPr>
        </p:nvSpPr>
        <p:spPr>
          <a:xfrm>
            <a:off x="154076" y="539280"/>
            <a:ext cx="11883848" cy="5174901"/>
          </a:xfrm>
        </p:spPr>
        <p:txBody>
          <a:bodyPr>
            <a:normAutofit/>
          </a:bodyPr>
          <a:lstStyle/>
          <a:p>
            <a:pPr marL="0" indent="0" algn="just">
              <a:buNone/>
            </a:pPr>
            <a:r>
              <a:rPr lang="es-ES" sz="4000" dirty="0"/>
              <a:t>En aquel tiempo, subió Jesús a la barca, y sus discípulos lo siguieron.</a:t>
            </a:r>
          </a:p>
          <a:p>
            <a:pPr marL="0" indent="0" algn="just">
              <a:buNone/>
            </a:pPr>
            <a:r>
              <a:rPr lang="es-ES" sz="4000" dirty="0"/>
              <a:t>En esto se produjo una tempestad tan fuerte, que la barca desaparecía entre las olas; él dormía. Se acercaron y lo despertaron gritándole:</a:t>
            </a:r>
          </a:p>
          <a:p>
            <a:pPr marL="0" indent="0" algn="just">
              <a:buNone/>
            </a:pPr>
            <a:r>
              <a:rPr lang="es-ES" sz="4000" dirty="0"/>
              <a:t>«¡Señor, sálvanos, que perecemos!».</a:t>
            </a:r>
          </a:p>
        </p:txBody>
      </p:sp>
      <p:pic>
        <p:nvPicPr>
          <p:cNvPr id="4" name="Picture 4" descr="CAMINANDO SOBRE EL AGUA - TEMOR, FE Y PRUEBAS - Crossroads Initiative">
            <a:extLst>
              <a:ext uri="{FF2B5EF4-FFF2-40B4-BE49-F238E27FC236}">
                <a16:creationId xmlns:a16="http://schemas.microsoft.com/office/drawing/2014/main" id="{AAF6D827-712B-24B3-C927-3F05029B0A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616" y="4227686"/>
            <a:ext cx="4940439" cy="251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868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658BF-D76E-A857-69D6-CC5512CA75DE}"/>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BE37908-3559-C873-A7A0-92C62C100B2E}"/>
              </a:ext>
            </a:extLst>
          </p:cNvPr>
          <p:cNvSpPr>
            <a:spLocks noGrp="1"/>
          </p:cNvSpPr>
          <p:nvPr>
            <p:ph idx="1"/>
          </p:nvPr>
        </p:nvSpPr>
        <p:spPr>
          <a:xfrm>
            <a:off x="154075" y="0"/>
            <a:ext cx="11934091" cy="6712299"/>
          </a:xfrm>
        </p:spPr>
        <p:txBody>
          <a:bodyPr>
            <a:normAutofit/>
          </a:bodyPr>
          <a:lstStyle/>
          <a:p>
            <a:pPr marL="0" indent="0" algn="just">
              <a:buNone/>
            </a:pPr>
            <a:r>
              <a:rPr lang="es-ES" sz="4000" dirty="0"/>
              <a:t>Él les dice:</a:t>
            </a:r>
          </a:p>
          <a:p>
            <a:pPr marL="0" indent="0" algn="just">
              <a:buNone/>
            </a:pPr>
            <a:r>
              <a:rPr lang="es-ES" sz="4000" dirty="0"/>
              <a:t>«¿Por qué tenéis miedo, hombres de poca fe?».</a:t>
            </a:r>
          </a:p>
          <a:p>
            <a:pPr marL="0" indent="0" algn="just">
              <a:buNone/>
            </a:pPr>
            <a:r>
              <a:rPr lang="es-ES" sz="4000" dirty="0"/>
              <a:t>Se puso en pie, increpó a los vientos y al mar y vino una gran calma. Los hombres se decían asombrados:</a:t>
            </a:r>
          </a:p>
          <a:p>
            <a:pPr marL="0" indent="0" algn="just">
              <a:buNone/>
            </a:pPr>
            <a:r>
              <a:rPr lang="es-ES" sz="4000" dirty="0"/>
              <a:t>«¿Quién es este, que hasta el viento y el mar lo obedecen?».</a:t>
            </a:r>
          </a:p>
        </p:txBody>
      </p:sp>
      <p:pic>
        <p:nvPicPr>
          <p:cNvPr id="2052" name="Picture 4" descr="CAMINANDO SOBRE EL AGUA - TEMOR, FE Y PRUEBAS - Crossroads Initiative">
            <a:extLst>
              <a:ext uri="{FF2B5EF4-FFF2-40B4-BE49-F238E27FC236}">
                <a16:creationId xmlns:a16="http://schemas.microsoft.com/office/drawing/2014/main" id="{BC838904-D807-FE2A-E01F-526F31EE65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552" y="3993381"/>
            <a:ext cx="5104563" cy="2599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83927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661</Words>
  <Application>Microsoft Office PowerPoint</Application>
  <PresentationFormat>Panorámica</PresentationFormat>
  <Paragraphs>77</Paragraphs>
  <Slides>17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Arial</vt:lpstr>
      <vt:lpstr>Calibri</vt:lpstr>
      <vt:lpstr>Calibri Light</vt:lpstr>
      <vt:lpstr>Tema de Office</vt:lpstr>
      <vt:lpstr>Presentación de PowerPoint</vt:lpstr>
      <vt:lpstr>Esquema de la oración</vt:lpstr>
      <vt:lpstr>Oración</vt:lpstr>
      <vt:lpstr>CANTO DE ENTRADA</vt:lpstr>
      <vt:lpstr>Presentación de PowerPoint</vt:lpstr>
      <vt:lpstr>Presentación de PowerPoint</vt:lpstr>
      <vt:lpstr>Presentación de PowerPoint</vt:lpstr>
      <vt:lpstr>Lectura del santo evangelio según san Mateo 8,23-27 </vt:lpstr>
      <vt:lpstr>Presentación de PowerPoint</vt:lpstr>
      <vt:lpstr>1,¿Cuáles son tus tormentos?   2,¿Busco a Dios para superarlas?</vt:lpstr>
      <vt:lpstr>GESTO</vt:lpstr>
      <vt:lpstr>ORACIÓN EN MEDIO DE LAS  TORMENTAS DE LA VIDA</vt:lpstr>
      <vt:lpstr>Presentación de PowerPoint</vt:lpstr>
      <vt:lpstr>Presentación de PowerPoint</vt:lpstr>
      <vt:lpstr>CANTAMOS TODOS JUNTOS: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jorge gracia solanas</dc:creator>
  <cp:lastModifiedBy>jorge gracia solanas</cp:lastModifiedBy>
  <cp:revision>6</cp:revision>
  <dcterms:created xsi:type="dcterms:W3CDTF">2025-02-17T18:48:30Z</dcterms:created>
  <dcterms:modified xsi:type="dcterms:W3CDTF">2025-02-20T07:55:45Z</dcterms:modified>
</cp:coreProperties>
</file>