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3" r:id="rId7"/>
    <p:sldId id="264" r:id="rId8"/>
    <p:sldId id="265" r:id="rId9"/>
    <p:sldId id="266" r:id="rId10"/>
    <p:sldId id="267" r:id="rId11"/>
    <p:sldId id="260" r:id="rId12"/>
    <p:sldId id="268" r:id="rId13"/>
    <p:sldId id="269" r:id="rId14"/>
    <p:sldId id="273" r:id="rId15"/>
    <p:sldId id="276" r:id="rId16"/>
    <p:sldId id="270" r:id="rId17"/>
    <p:sldId id="275" r:id="rId18"/>
    <p:sldId id="274" r:id="rId19"/>
    <p:sldId id="271" r:id="rId20"/>
    <p:sldId id="272" r:id="rId21"/>
    <p:sldId id="277" r:id="rId22"/>
    <p:sldId id="278" r:id="rId23"/>
    <p:sldId id="279" r:id="rId24"/>
    <p:sldId id="283" r:id="rId25"/>
    <p:sldId id="281" r:id="rId26"/>
    <p:sldId id="282" r:id="rId27"/>
    <p:sldId id="280" r:id="rId2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84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942213-10C3-7A94-2241-F809D02585D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148C3B37-9B9E-EA28-A31E-16574FD625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FE89988-AF85-8CE2-F4DC-A348B1D36D1E}"/>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5" name="Marcador de pie de página 4">
            <a:extLst>
              <a:ext uri="{FF2B5EF4-FFF2-40B4-BE49-F238E27FC236}">
                <a16:creationId xmlns:a16="http://schemas.microsoft.com/office/drawing/2014/main" id="{1F67E7B1-02F8-CF42-B4FA-19B4DDBA9A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C9547FD-4089-FABD-FCDB-A3E89495EC1A}"/>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3181765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815953-2F4A-4932-F223-86E21C25B71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7DD5E58-06CC-99CE-25F3-1BD352CB9F4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A3B30F1-1155-5996-E1B9-9FB5EBF18F15}"/>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5" name="Marcador de pie de página 4">
            <a:extLst>
              <a:ext uri="{FF2B5EF4-FFF2-40B4-BE49-F238E27FC236}">
                <a16:creationId xmlns:a16="http://schemas.microsoft.com/office/drawing/2014/main" id="{55390F0D-1761-78FF-AF2F-07ADD090C57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2397C4D-9C78-E59A-ABA8-E1F5B1FFBF2B}"/>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263314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8CD45AE-CE13-89CB-2F30-D488CAE37AB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8026914-971D-9381-4707-02668E2392E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B70A5DA-D899-E22A-8580-CD6909F119E8}"/>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5" name="Marcador de pie de página 4">
            <a:extLst>
              <a:ext uri="{FF2B5EF4-FFF2-40B4-BE49-F238E27FC236}">
                <a16:creationId xmlns:a16="http://schemas.microsoft.com/office/drawing/2014/main" id="{D3859655-6818-9770-51EF-B449655233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01B0396-46F6-60BB-F0C9-AAEC748C9027}"/>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2694257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B593F1-68CC-AF66-11F4-AC5A22E2045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E4DF5F8-8010-38D1-739E-64FD5EB8A5A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90F56B-CFE0-202A-16E6-54597FAE0A7F}"/>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5" name="Marcador de pie de página 4">
            <a:extLst>
              <a:ext uri="{FF2B5EF4-FFF2-40B4-BE49-F238E27FC236}">
                <a16:creationId xmlns:a16="http://schemas.microsoft.com/office/drawing/2014/main" id="{F4FA69DD-F74F-00C3-F88F-B74687FBAC0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8D53EDA-0F71-B8E6-EBF8-76A2FA550D5F}"/>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231924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D57CFF-D1DB-7FC0-1C2F-8E5876B6AB6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BD5A57C-4D76-E87D-0FE9-879776325E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E146DA3-3728-2D69-742A-12776F6083C9}"/>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5" name="Marcador de pie de página 4">
            <a:extLst>
              <a:ext uri="{FF2B5EF4-FFF2-40B4-BE49-F238E27FC236}">
                <a16:creationId xmlns:a16="http://schemas.microsoft.com/office/drawing/2014/main" id="{15F30ADD-7BE3-BF36-C567-8D7CBC736AE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E2A8DA0-0D7D-1EC5-C5AD-AF18D19ED475}"/>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415148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AE9BD1-16D0-A100-840D-4B07C0634CF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542D19C-E99D-436B-2DC3-51EB698B1F1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03B4518-E67E-743B-528C-B84297A0214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B2948A3-2B5A-CD66-C61E-53D1610C959A}"/>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6" name="Marcador de pie de página 5">
            <a:extLst>
              <a:ext uri="{FF2B5EF4-FFF2-40B4-BE49-F238E27FC236}">
                <a16:creationId xmlns:a16="http://schemas.microsoft.com/office/drawing/2014/main" id="{C3208DAA-49CC-C3D6-91E7-607BD711AC2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8C243EB-A8CE-A52D-2847-DD08CFF2EBC6}"/>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382012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5ABC6D-1DA6-8F26-80CF-6754A436850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AE7181A-65E7-C4C7-2CC9-88C44E7E7E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B77DD82-7122-3A8E-E98C-2A5B9BD6C7D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20CC57D-1F10-1D80-EB75-E200F9A8CF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3781A68-E055-DEC9-1315-D0969F5A123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0F83A921-D030-E057-9118-5F3FC18CD128}"/>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8" name="Marcador de pie de página 7">
            <a:extLst>
              <a:ext uri="{FF2B5EF4-FFF2-40B4-BE49-F238E27FC236}">
                <a16:creationId xmlns:a16="http://schemas.microsoft.com/office/drawing/2014/main" id="{5320663B-25BB-AC75-2879-4BB509786EF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3419E9CB-6BB7-C0B7-95F6-C0CD0B4482E7}"/>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3157420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9E6EAA-AFD3-3E85-A010-973BE4E9A34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7BC653B-CF8B-84A8-520F-3DD2D37CA1DD}"/>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4" name="Marcador de pie de página 3">
            <a:extLst>
              <a:ext uri="{FF2B5EF4-FFF2-40B4-BE49-F238E27FC236}">
                <a16:creationId xmlns:a16="http://schemas.microsoft.com/office/drawing/2014/main" id="{4C80B59C-3AF9-05EE-9EBD-CD597870CF3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3F7822C-ACA7-460E-6EBD-72B5263AA569}"/>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1448542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156D24D-C131-A1F6-B955-89AA668FAC68}"/>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3" name="Marcador de pie de página 2">
            <a:extLst>
              <a:ext uri="{FF2B5EF4-FFF2-40B4-BE49-F238E27FC236}">
                <a16:creationId xmlns:a16="http://schemas.microsoft.com/office/drawing/2014/main" id="{BA80B9F4-32DD-8A3B-BB22-1B11D25ABBE0}"/>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D3E448B5-8B72-B074-8681-3E8889CBB86F}"/>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4005039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445A13-35BA-1180-4CCA-A3FF9A8379A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98C6D10-FBDB-4CA8-9823-2639D81AD5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6DB6494-785C-080E-0D9E-B346810E5F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D0F874C-5915-139D-D0AC-669E6B4D88E0}"/>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6" name="Marcador de pie de página 5">
            <a:extLst>
              <a:ext uri="{FF2B5EF4-FFF2-40B4-BE49-F238E27FC236}">
                <a16:creationId xmlns:a16="http://schemas.microsoft.com/office/drawing/2014/main" id="{E0239BA1-662C-ED37-0E76-10103507D30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97EE1E3-3AB5-1F88-7543-58EDA5CB2E04}"/>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51311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61E848-BAD2-8887-6209-56D62D391AE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77CC15DD-74F5-088E-7B2B-9990C24E2D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62025C5-3824-DA66-D708-1423089B7E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D3D3D20-E67D-E3B2-9F65-144CCFF60874}"/>
              </a:ext>
            </a:extLst>
          </p:cNvPr>
          <p:cNvSpPr>
            <a:spLocks noGrp="1"/>
          </p:cNvSpPr>
          <p:nvPr>
            <p:ph type="dt" sz="half" idx="10"/>
          </p:nvPr>
        </p:nvSpPr>
        <p:spPr/>
        <p:txBody>
          <a:bodyPr/>
          <a:lstStyle/>
          <a:p>
            <a:fld id="{3856060E-FC3E-4551-8617-A7D16C1A7FC7}" type="datetimeFigureOut">
              <a:rPr lang="es-ES" smtClean="0"/>
              <a:t>07/02/2025</a:t>
            </a:fld>
            <a:endParaRPr lang="es-ES"/>
          </a:p>
        </p:txBody>
      </p:sp>
      <p:sp>
        <p:nvSpPr>
          <p:cNvPr id="6" name="Marcador de pie de página 5">
            <a:extLst>
              <a:ext uri="{FF2B5EF4-FFF2-40B4-BE49-F238E27FC236}">
                <a16:creationId xmlns:a16="http://schemas.microsoft.com/office/drawing/2014/main" id="{7CE5CB18-7B36-330C-84AC-1B43A05A14F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6EF0A57-CF94-2216-24A4-82C97BA36634}"/>
              </a:ext>
            </a:extLst>
          </p:cNvPr>
          <p:cNvSpPr>
            <a:spLocks noGrp="1"/>
          </p:cNvSpPr>
          <p:nvPr>
            <p:ph type="sldNum" sz="quarter" idx="12"/>
          </p:nvPr>
        </p:nvSpPr>
        <p:spPr/>
        <p:txBody>
          <a:bodyPr/>
          <a:lstStyle/>
          <a:p>
            <a:fld id="{E7D88F18-38D6-40CC-870E-B9B671ABFF54}" type="slidenum">
              <a:rPr lang="es-ES" smtClean="0"/>
              <a:t>‹Nº›</a:t>
            </a:fld>
            <a:endParaRPr lang="es-ES"/>
          </a:p>
        </p:txBody>
      </p:sp>
    </p:spTree>
    <p:extLst>
      <p:ext uri="{BB962C8B-B14F-4D97-AF65-F5344CB8AC3E}">
        <p14:creationId xmlns:p14="http://schemas.microsoft.com/office/powerpoint/2010/main" val="2500233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C3B317D-99AD-C32B-3CF3-C45B93779B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741D035-C677-B18B-5413-DAD28A1530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FA270AE-1581-A1E1-3D98-30B63DC1D1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56060E-FC3E-4551-8617-A7D16C1A7FC7}" type="datetimeFigureOut">
              <a:rPr lang="es-ES" smtClean="0"/>
              <a:t>07/02/2025</a:t>
            </a:fld>
            <a:endParaRPr lang="es-ES"/>
          </a:p>
        </p:txBody>
      </p:sp>
      <p:sp>
        <p:nvSpPr>
          <p:cNvPr id="5" name="Marcador de pie de página 4">
            <a:extLst>
              <a:ext uri="{FF2B5EF4-FFF2-40B4-BE49-F238E27FC236}">
                <a16:creationId xmlns:a16="http://schemas.microsoft.com/office/drawing/2014/main" id="{6184E734-0BBE-F207-FB69-4A521F1BE3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094EE729-B18A-DEC9-A615-2CD7B5B952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88F18-38D6-40CC-870E-B9B671ABFF54}" type="slidenum">
              <a:rPr lang="es-ES" smtClean="0"/>
              <a:t>‹Nº›</a:t>
            </a:fld>
            <a:endParaRPr lang="es-ES"/>
          </a:p>
        </p:txBody>
      </p:sp>
    </p:spTree>
    <p:extLst>
      <p:ext uri="{BB962C8B-B14F-4D97-AF65-F5344CB8AC3E}">
        <p14:creationId xmlns:p14="http://schemas.microsoft.com/office/powerpoint/2010/main" val="1422146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esentación campaña Manos Unidas 2025 - Diócesis de Jaén">
            <a:extLst>
              <a:ext uri="{FF2B5EF4-FFF2-40B4-BE49-F238E27FC236}">
                <a16:creationId xmlns:a16="http://schemas.microsoft.com/office/drawing/2014/main" id="{01180932-8D50-2BE3-F983-9C446E6F04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731" b="17020"/>
          <a:stretch/>
        </p:blipFill>
        <p:spPr bwMode="auto">
          <a:xfrm>
            <a:off x="1" y="30144"/>
            <a:ext cx="12192000" cy="6806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470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6B75-7702-DB53-241F-1B16B4F19A5C}"/>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8F7C85A-C268-5D5A-D50A-64E475E359EA}"/>
              </a:ext>
            </a:extLst>
          </p:cNvPr>
          <p:cNvSpPr>
            <a:spLocks noGrp="1"/>
          </p:cNvSpPr>
          <p:nvPr>
            <p:ph idx="1"/>
          </p:nvPr>
        </p:nvSpPr>
        <p:spPr>
          <a:xfrm>
            <a:off x="160775" y="291402"/>
            <a:ext cx="11525458" cy="6310365"/>
          </a:xfrm>
        </p:spPr>
        <p:txBody>
          <a:bodyPr>
            <a:normAutofit/>
          </a:bodyPr>
          <a:lstStyle/>
          <a:p>
            <a:pPr marL="0" indent="0" algn="just">
              <a:buNone/>
            </a:pPr>
            <a:r>
              <a:rPr lang="es-ES" sz="4000" dirty="0"/>
              <a:t>Y en estos días de final de siglo por tanto egoísmo e indiferencia signados, Felices los que encuentran que este amor hoy se revela en un camino: ser solidario, SER SOLIDARIO.</a:t>
            </a:r>
          </a:p>
          <a:p>
            <a:pPr marL="0" indent="0" algn="just">
              <a:buNone/>
            </a:pPr>
            <a:r>
              <a:rPr lang="es-ES" sz="4000" dirty="0"/>
              <a:t>Amén</a:t>
            </a:r>
          </a:p>
        </p:txBody>
      </p:sp>
      <p:pic>
        <p:nvPicPr>
          <p:cNvPr id="3074" name="Picture 2" descr="España: la Iglesia se mete en el barro para ayudar a las víctimas de la DANA  - AICA.org">
            <a:extLst>
              <a:ext uri="{FF2B5EF4-FFF2-40B4-BE49-F238E27FC236}">
                <a16:creationId xmlns:a16="http://schemas.microsoft.com/office/drawing/2014/main" id="{9E00DDC1-BA51-A8F1-F708-DE91EBF44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7026" y="2730273"/>
            <a:ext cx="7143750" cy="401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701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9243EA-666B-C2FB-CF37-42B1214B64C7}"/>
              </a:ext>
            </a:extLst>
          </p:cNvPr>
          <p:cNvSpPr>
            <a:spLocks noGrp="1"/>
          </p:cNvSpPr>
          <p:nvPr>
            <p:ph type="title"/>
          </p:nvPr>
        </p:nvSpPr>
        <p:spPr/>
        <p:txBody>
          <a:bodyPr/>
          <a:lstStyle/>
          <a:p>
            <a:pPr algn="ctr"/>
            <a:r>
              <a:rPr lang="es-ES" dirty="0"/>
              <a:t>CANTAMOS TODOS JUNTOS:</a:t>
            </a:r>
          </a:p>
        </p:txBody>
      </p:sp>
      <p:pic>
        <p:nvPicPr>
          <p:cNvPr id="5" name="Imagen 4">
            <a:extLst>
              <a:ext uri="{FF2B5EF4-FFF2-40B4-BE49-F238E27FC236}">
                <a16:creationId xmlns:a16="http://schemas.microsoft.com/office/drawing/2014/main" id="{536053D1-1A67-52EF-17EB-4F0989339186}"/>
              </a:ext>
            </a:extLst>
          </p:cNvPr>
          <p:cNvPicPr>
            <a:picLocks noChangeAspect="1"/>
          </p:cNvPicPr>
          <p:nvPr/>
        </p:nvPicPr>
        <p:blipFill>
          <a:blip r:embed="rId2"/>
          <a:stretch>
            <a:fillRect/>
          </a:stretch>
        </p:blipFill>
        <p:spPr>
          <a:xfrm>
            <a:off x="3487825" y="1786429"/>
            <a:ext cx="5786804" cy="4629443"/>
          </a:xfrm>
          <a:prstGeom prst="rect">
            <a:avLst/>
          </a:prstGeom>
        </p:spPr>
      </p:pic>
    </p:spTree>
    <p:extLst>
      <p:ext uri="{BB962C8B-B14F-4D97-AF65-F5344CB8AC3E}">
        <p14:creationId xmlns:p14="http://schemas.microsoft.com/office/powerpoint/2010/main" val="131130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A3BB3-AC62-A295-44DF-CAEEF4388C4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6370F2B-10A9-2CC4-EDEB-F77BA29AFBC5}"/>
              </a:ext>
            </a:extLst>
          </p:cNvPr>
          <p:cNvSpPr>
            <a:spLocks noGrp="1"/>
          </p:cNvSpPr>
          <p:nvPr>
            <p:ph idx="1"/>
          </p:nvPr>
        </p:nvSpPr>
        <p:spPr>
          <a:xfrm>
            <a:off x="160775" y="291402"/>
            <a:ext cx="7365440" cy="6310365"/>
          </a:xfrm>
        </p:spPr>
        <p:txBody>
          <a:bodyPr>
            <a:normAutofit/>
          </a:bodyPr>
          <a:lstStyle/>
          <a:p>
            <a:pPr marL="0" indent="0">
              <a:buNone/>
            </a:pPr>
            <a:r>
              <a:rPr lang="es-ES" sz="4400" dirty="0"/>
              <a:t>Somos un pueblo que camina</a:t>
            </a:r>
          </a:p>
          <a:p>
            <a:pPr marL="0" indent="0">
              <a:buNone/>
            </a:pPr>
            <a:r>
              <a:rPr lang="es-ES" sz="4400" dirty="0"/>
              <a:t>y juntos caminando</a:t>
            </a:r>
          </a:p>
          <a:p>
            <a:pPr marL="0" indent="0">
              <a:buNone/>
            </a:pPr>
            <a:r>
              <a:rPr lang="es-ES" sz="4400" dirty="0"/>
              <a:t>podremos alcanzar</a:t>
            </a:r>
          </a:p>
          <a:p>
            <a:pPr marL="0" indent="0">
              <a:buNone/>
            </a:pPr>
            <a:r>
              <a:rPr lang="es-ES" sz="4400" dirty="0"/>
              <a:t>otra ciudad que no se acaba</a:t>
            </a:r>
          </a:p>
          <a:p>
            <a:pPr marL="0" indent="0">
              <a:buNone/>
            </a:pPr>
            <a:r>
              <a:rPr lang="es-ES" sz="4400" dirty="0"/>
              <a:t>sin penas ni tristezas</a:t>
            </a:r>
          </a:p>
          <a:p>
            <a:pPr marL="0" indent="0">
              <a:buNone/>
            </a:pPr>
            <a:r>
              <a:rPr lang="es-ES" sz="4400" dirty="0"/>
              <a:t>ciudad de eternidad.</a:t>
            </a:r>
          </a:p>
        </p:txBody>
      </p:sp>
      <p:pic>
        <p:nvPicPr>
          <p:cNvPr id="2050" name="Picture 2" descr="DOMUND 2016: “La misión de evangelizar es un servicio al ser humano” |  Cofradía del Silencio Granada">
            <a:extLst>
              <a:ext uri="{FF2B5EF4-FFF2-40B4-BE49-F238E27FC236}">
                <a16:creationId xmlns:a16="http://schemas.microsoft.com/office/drawing/2014/main" id="{8735DDE3-099B-99B4-A52E-74AF5F73C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6133" y="3263202"/>
            <a:ext cx="5225092" cy="3594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890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DFBB6-9CD8-5080-2BF0-E19FD41A7C19}"/>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4EEDE66-3F4C-6915-A013-4FD041F6B88C}"/>
              </a:ext>
            </a:extLst>
          </p:cNvPr>
          <p:cNvSpPr>
            <a:spLocks noGrp="1"/>
          </p:cNvSpPr>
          <p:nvPr>
            <p:ph idx="1"/>
          </p:nvPr>
        </p:nvSpPr>
        <p:spPr>
          <a:xfrm>
            <a:off x="160775" y="291402"/>
            <a:ext cx="11525458" cy="6310365"/>
          </a:xfrm>
        </p:spPr>
        <p:txBody>
          <a:bodyPr>
            <a:normAutofit fontScale="92500" lnSpcReduction="20000"/>
          </a:bodyPr>
          <a:lstStyle/>
          <a:p>
            <a:pPr marL="0" indent="0" algn="just">
              <a:buNone/>
            </a:pPr>
            <a:r>
              <a:rPr lang="es-ES" sz="4000" dirty="0"/>
              <a:t>Somos un pueblo que camina</a:t>
            </a:r>
          </a:p>
          <a:p>
            <a:pPr marL="0" indent="0" algn="just">
              <a:buNone/>
            </a:pPr>
            <a:r>
              <a:rPr lang="es-ES" sz="4000" dirty="0"/>
              <a:t>que marcha por el mundo</a:t>
            </a:r>
          </a:p>
          <a:p>
            <a:pPr marL="0" indent="0" algn="just">
              <a:buNone/>
            </a:pPr>
            <a:r>
              <a:rPr lang="es-ES" sz="4000" dirty="0"/>
              <a:t>buscando otra ciudad.</a:t>
            </a:r>
          </a:p>
          <a:p>
            <a:pPr marL="0" indent="0" algn="just">
              <a:buNone/>
            </a:pPr>
            <a:r>
              <a:rPr lang="es-ES" sz="4000" dirty="0"/>
              <a:t>Somos errantes peregrinos</a:t>
            </a:r>
          </a:p>
          <a:p>
            <a:pPr marL="0" indent="0" algn="just">
              <a:buNone/>
            </a:pPr>
            <a:r>
              <a:rPr lang="es-ES" sz="4000" dirty="0"/>
              <a:t>en busca de un destino</a:t>
            </a:r>
          </a:p>
          <a:p>
            <a:pPr marL="0" indent="0" algn="just">
              <a:buNone/>
            </a:pPr>
            <a:r>
              <a:rPr lang="es-ES" sz="4000" dirty="0"/>
              <a:t>destino de unidad.</a:t>
            </a:r>
          </a:p>
          <a:p>
            <a:pPr marL="0" indent="0" algn="just">
              <a:buNone/>
            </a:pPr>
            <a:r>
              <a:rPr lang="es-ES" sz="4000" dirty="0"/>
              <a:t>Siempre seremos caminantes</a:t>
            </a:r>
          </a:p>
          <a:p>
            <a:pPr marL="0" indent="0" algn="just">
              <a:buNone/>
            </a:pPr>
            <a:r>
              <a:rPr lang="es-ES" sz="4000" dirty="0"/>
              <a:t>pues sólo caminando</a:t>
            </a:r>
          </a:p>
          <a:p>
            <a:pPr marL="0" indent="0" algn="just">
              <a:buNone/>
            </a:pPr>
            <a:r>
              <a:rPr lang="es-ES" sz="4000" dirty="0"/>
              <a:t>podremos alcanzar</a:t>
            </a:r>
          </a:p>
          <a:p>
            <a:pPr marL="0" indent="0" algn="just">
              <a:buNone/>
            </a:pPr>
            <a:r>
              <a:rPr lang="es-ES" sz="4000" dirty="0"/>
              <a:t>otra ciudad que no se acaba</a:t>
            </a:r>
          </a:p>
          <a:p>
            <a:pPr marL="0" indent="0" algn="just">
              <a:buNone/>
            </a:pPr>
            <a:r>
              <a:rPr lang="es-ES" sz="4000" dirty="0"/>
              <a:t>sin penas ni tristezas</a:t>
            </a:r>
          </a:p>
          <a:p>
            <a:pPr marL="0" indent="0" algn="just">
              <a:buNone/>
            </a:pPr>
            <a:r>
              <a:rPr lang="es-ES" sz="4000" dirty="0"/>
              <a:t>ciudad de eternidad.</a:t>
            </a:r>
          </a:p>
        </p:txBody>
      </p:sp>
      <p:pic>
        <p:nvPicPr>
          <p:cNvPr id="1026" name="Picture 2" descr="Oraciones Católicas: enero 2017">
            <a:extLst>
              <a:ext uri="{FF2B5EF4-FFF2-40B4-BE49-F238E27FC236}">
                <a16:creationId xmlns:a16="http://schemas.microsoft.com/office/drawing/2014/main" id="{7A599BBC-4140-040D-62B9-9E3846DED4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3798" y="1125232"/>
            <a:ext cx="4820487" cy="4349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456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448CF-B48C-9BA3-7F1E-C08F8E561F82}"/>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E765A4B-190C-FADC-276E-464210B3A7F1}"/>
              </a:ext>
            </a:extLst>
          </p:cNvPr>
          <p:cNvSpPr>
            <a:spLocks noGrp="1"/>
          </p:cNvSpPr>
          <p:nvPr>
            <p:ph idx="1"/>
          </p:nvPr>
        </p:nvSpPr>
        <p:spPr>
          <a:xfrm>
            <a:off x="160775" y="291402"/>
            <a:ext cx="7365440" cy="6310365"/>
          </a:xfrm>
        </p:spPr>
        <p:txBody>
          <a:bodyPr>
            <a:normAutofit/>
          </a:bodyPr>
          <a:lstStyle/>
          <a:p>
            <a:pPr marL="0" indent="0">
              <a:buNone/>
            </a:pPr>
            <a:r>
              <a:rPr lang="es-ES" sz="4400" dirty="0"/>
              <a:t>Somos un pueblo que camina</a:t>
            </a:r>
          </a:p>
          <a:p>
            <a:pPr marL="0" indent="0">
              <a:buNone/>
            </a:pPr>
            <a:r>
              <a:rPr lang="es-ES" sz="4400" dirty="0"/>
              <a:t>y juntos caminando</a:t>
            </a:r>
          </a:p>
          <a:p>
            <a:pPr marL="0" indent="0">
              <a:buNone/>
            </a:pPr>
            <a:r>
              <a:rPr lang="es-ES" sz="4400" dirty="0"/>
              <a:t>podremos alcanzar</a:t>
            </a:r>
          </a:p>
          <a:p>
            <a:pPr marL="0" indent="0">
              <a:buNone/>
            </a:pPr>
            <a:r>
              <a:rPr lang="es-ES" sz="4400" dirty="0"/>
              <a:t>otra ciudad que no se acaba</a:t>
            </a:r>
          </a:p>
          <a:p>
            <a:pPr marL="0" indent="0">
              <a:buNone/>
            </a:pPr>
            <a:r>
              <a:rPr lang="es-ES" sz="4400" dirty="0"/>
              <a:t>sin penas ni tristezas</a:t>
            </a:r>
          </a:p>
          <a:p>
            <a:pPr marL="0" indent="0">
              <a:buNone/>
            </a:pPr>
            <a:r>
              <a:rPr lang="es-ES" sz="4400" dirty="0"/>
              <a:t>ciudad de eternidad.</a:t>
            </a:r>
          </a:p>
        </p:txBody>
      </p:sp>
      <p:pic>
        <p:nvPicPr>
          <p:cNvPr id="2050" name="Picture 2" descr="DOMUND 2016: “La misión de evangelizar es un servicio al ser humano” |  Cofradía del Silencio Granada">
            <a:extLst>
              <a:ext uri="{FF2B5EF4-FFF2-40B4-BE49-F238E27FC236}">
                <a16:creationId xmlns:a16="http://schemas.microsoft.com/office/drawing/2014/main" id="{C573805C-7C38-1F00-8F4A-9119DCCCE2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6133" y="3263202"/>
            <a:ext cx="5225092" cy="3594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741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10F112-DAD5-EDB1-F5D9-6C916186FFE4}"/>
              </a:ext>
            </a:extLst>
          </p:cNvPr>
          <p:cNvSpPr>
            <a:spLocks noGrp="1"/>
          </p:cNvSpPr>
          <p:nvPr>
            <p:ph type="title"/>
          </p:nvPr>
        </p:nvSpPr>
        <p:spPr/>
        <p:txBody>
          <a:bodyPr/>
          <a:lstStyle/>
          <a:p>
            <a:r>
              <a:rPr lang="es-ES" dirty="0"/>
              <a:t>Lectura del Santo Evangelio, según San Lucas</a:t>
            </a:r>
          </a:p>
        </p:txBody>
      </p:sp>
      <p:pic>
        <p:nvPicPr>
          <p:cNvPr id="5122" name="Picture 2" descr="Paso 8 - Una misión de compasión by Pope's Worldwide Prayer Network -  Vatican - Issuu">
            <a:extLst>
              <a:ext uri="{FF2B5EF4-FFF2-40B4-BE49-F238E27FC236}">
                <a16:creationId xmlns:a16="http://schemas.microsoft.com/office/drawing/2014/main" id="{B4F7F60B-2AF8-844D-1A60-2ED419320E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497" y="1569053"/>
            <a:ext cx="4667006" cy="5288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226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DDF-CBA6-7FAF-273A-F6BB205E8C91}"/>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788C177-D223-91C4-A5CE-B33A4F13276D}"/>
              </a:ext>
            </a:extLst>
          </p:cNvPr>
          <p:cNvSpPr>
            <a:spLocks noGrp="1"/>
          </p:cNvSpPr>
          <p:nvPr>
            <p:ph idx="1"/>
          </p:nvPr>
        </p:nvSpPr>
        <p:spPr>
          <a:xfrm>
            <a:off x="160775" y="291402"/>
            <a:ext cx="11525458" cy="6310365"/>
          </a:xfrm>
        </p:spPr>
        <p:txBody>
          <a:bodyPr>
            <a:normAutofit/>
          </a:bodyPr>
          <a:lstStyle/>
          <a:p>
            <a:pPr marL="0" indent="0" algn="just">
              <a:buNone/>
            </a:pPr>
            <a:r>
              <a:rPr lang="es-ES" sz="4000" dirty="0"/>
              <a:t>En esto se levantó un maestro de la ley y le preguntó para ponerlo a prueba: «Maestro, ¿qué tengo que hacer para heredar la vida eterna?». Él le dijo: «¿Qué está escrito en la ley? ¿Qué lees en ella?». Él respondió: «Amarás al Señor, tu Dios, con todo tu corazón y con toda tu alma y con toda tu fuerza y con toda tu mente. Y a tu prójimo como a ti mismo». Él le dijo: «Has respondido correctamente. Haz esto y tendrás la vida». Pero el maestro de la ley, queriendo justificarse, dijo a Jesús: «¿Y quién es mi prójimo?». </a:t>
            </a:r>
          </a:p>
        </p:txBody>
      </p:sp>
    </p:spTree>
    <p:extLst>
      <p:ext uri="{BB962C8B-B14F-4D97-AF65-F5344CB8AC3E}">
        <p14:creationId xmlns:p14="http://schemas.microsoft.com/office/powerpoint/2010/main" val="3612942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577C4-72A6-1139-A1DC-CFA71EC13428}"/>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E78147E-0329-01B8-1779-31A17BD18B98}"/>
              </a:ext>
            </a:extLst>
          </p:cNvPr>
          <p:cNvSpPr>
            <a:spLocks noGrp="1"/>
          </p:cNvSpPr>
          <p:nvPr>
            <p:ph idx="1"/>
          </p:nvPr>
        </p:nvSpPr>
        <p:spPr>
          <a:xfrm>
            <a:off x="160775" y="291402"/>
            <a:ext cx="11525458" cy="6310365"/>
          </a:xfrm>
        </p:spPr>
        <p:txBody>
          <a:bodyPr>
            <a:normAutofit/>
          </a:bodyPr>
          <a:lstStyle/>
          <a:p>
            <a:pPr marL="0" indent="0" algn="just">
              <a:buNone/>
            </a:pPr>
            <a:r>
              <a:rPr lang="es-ES" sz="4000" dirty="0"/>
              <a:t>Respondió Jesús diciendo: «Un hombre bajaba de Jerusalén a Jericó, cayó en manos de unos bandidos, que lo desnudaron, lo molieron a palos y se marcharon, dejándolo medio muerto. 31Por casualidad, un sacerdote bajaba por aquel camino y, al verlo, dio un rodeo y pasó de largo. 32Y lo mismo hizo un levita que llegó a aquel sitio: al verlo dio un rodeo y pasó de largo. </a:t>
            </a:r>
          </a:p>
        </p:txBody>
      </p:sp>
    </p:spTree>
    <p:extLst>
      <p:ext uri="{BB962C8B-B14F-4D97-AF65-F5344CB8AC3E}">
        <p14:creationId xmlns:p14="http://schemas.microsoft.com/office/powerpoint/2010/main" val="332066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8AC05-5BD6-34F9-E4A3-765F54573510}"/>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E20549-BE28-34DD-5F36-9CC467F25457}"/>
              </a:ext>
            </a:extLst>
          </p:cNvPr>
          <p:cNvSpPr>
            <a:spLocks noGrp="1"/>
          </p:cNvSpPr>
          <p:nvPr>
            <p:ph idx="1"/>
          </p:nvPr>
        </p:nvSpPr>
        <p:spPr>
          <a:xfrm>
            <a:off x="160775" y="291402"/>
            <a:ext cx="11525458" cy="6310365"/>
          </a:xfrm>
        </p:spPr>
        <p:txBody>
          <a:bodyPr>
            <a:normAutofit/>
          </a:bodyPr>
          <a:lstStyle/>
          <a:p>
            <a:pPr marL="0" indent="0" algn="just">
              <a:buNone/>
            </a:pPr>
            <a:r>
              <a:rPr lang="es-ES" sz="4000" dirty="0"/>
              <a:t>Pero un samaritano que iba de viaje llegó adonde estaba él y, al verlo, se compadeció, y acercándose, le vendó las heridas, echándoles aceite y vino, y, montándolo en su propia cabalgadura, lo llevó a una posada y lo cuidó. Al día siguiente, sacando dos denarios, se los dio al posadero y le dijo: “Cuida de él, y lo que gastes de más yo te lo pagaré cuando vuelva”. ¿Cuál de estos tres te parece que ha sido prójimo del que cayó en manos de los bandidos?». Él dijo: «El que practicó la misericordia con él». Jesús le dijo: «Anda y haz tú lo mismo». </a:t>
            </a:r>
          </a:p>
        </p:txBody>
      </p:sp>
    </p:spTree>
    <p:extLst>
      <p:ext uri="{BB962C8B-B14F-4D97-AF65-F5344CB8AC3E}">
        <p14:creationId xmlns:p14="http://schemas.microsoft.com/office/powerpoint/2010/main" val="2552235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DA192-AA56-657A-5608-8362A7F69CCD}"/>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CD1F3FF-3687-79F9-5CD0-CD7F1B012006}"/>
              </a:ext>
            </a:extLst>
          </p:cNvPr>
          <p:cNvSpPr>
            <a:spLocks noGrp="1"/>
          </p:cNvSpPr>
          <p:nvPr>
            <p:ph idx="1"/>
          </p:nvPr>
        </p:nvSpPr>
        <p:spPr>
          <a:xfrm>
            <a:off x="160775" y="291402"/>
            <a:ext cx="11525458" cy="6310365"/>
          </a:xfrm>
        </p:spPr>
        <p:txBody>
          <a:bodyPr>
            <a:normAutofit/>
          </a:bodyPr>
          <a:lstStyle/>
          <a:p>
            <a:pPr marL="0" indent="0" algn="ctr">
              <a:buNone/>
            </a:pPr>
            <a:r>
              <a:rPr lang="es-ES" sz="7200" dirty="0"/>
              <a:t>Reflexión espontánea+ gesto</a:t>
            </a:r>
          </a:p>
        </p:txBody>
      </p:sp>
      <p:pic>
        <p:nvPicPr>
          <p:cNvPr id="1026" name="Picture 2" descr="O Poder de Cristo para Curar">
            <a:extLst>
              <a:ext uri="{FF2B5EF4-FFF2-40B4-BE49-F238E27FC236}">
                <a16:creationId xmlns:a16="http://schemas.microsoft.com/office/drawing/2014/main" id="{D22B6B69-269F-79AC-A660-E4E61041D230}"/>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930" b="30031" l="46513" r="81304"/>
                    </a14:imgEffect>
                  </a14:imgLayer>
                </a14:imgProps>
              </a:ext>
              <a:ext uri="{28A0092B-C50C-407E-A947-70E740481C1C}">
                <a14:useLocalDpi xmlns:a14="http://schemas.microsoft.com/office/drawing/2010/main" val="0"/>
              </a:ext>
            </a:extLst>
          </a:blip>
          <a:srcRect l="45528" t="6120" r="18045" b="69754"/>
          <a:stretch/>
        </p:blipFill>
        <p:spPr bwMode="auto">
          <a:xfrm>
            <a:off x="4561952" y="2481943"/>
            <a:ext cx="3265714" cy="326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192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FEB326-5CE1-3966-4B3F-1EF3F63022E2}"/>
              </a:ext>
            </a:extLst>
          </p:cNvPr>
          <p:cNvSpPr>
            <a:spLocks noGrp="1"/>
          </p:cNvSpPr>
          <p:nvPr>
            <p:ph type="title"/>
          </p:nvPr>
        </p:nvSpPr>
        <p:spPr/>
        <p:txBody>
          <a:bodyPr>
            <a:normAutofit/>
          </a:bodyPr>
          <a:lstStyle/>
          <a:p>
            <a:pPr algn="ctr"/>
            <a:r>
              <a:rPr lang="es-ES" sz="5400" b="1" u="sng" dirty="0">
                <a:solidFill>
                  <a:srgbClr val="FF0000"/>
                </a:solidFill>
              </a:rPr>
              <a:t>Nos ponemos en la presencia de Dios</a:t>
            </a:r>
          </a:p>
        </p:txBody>
      </p:sp>
      <p:pic>
        <p:nvPicPr>
          <p:cNvPr id="2050" name="Picture 2" descr="Comentario al evangelio: &quot;En el nombre del Padre y del Hijo y del Espíritu  Santo&quot; - Centro Arrupe">
            <a:extLst>
              <a:ext uri="{FF2B5EF4-FFF2-40B4-BE49-F238E27FC236}">
                <a16:creationId xmlns:a16="http://schemas.microsoft.com/office/drawing/2014/main" id="{DD510D5C-30B6-B54C-0948-6CDF9564D5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2871" y="1690688"/>
            <a:ext cx="8755045" cy="5253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193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CB412-488E-58B2-D41C-53E743E4E04A}"/>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B650E98-6DC7-29C9-1C1D-7879DA618FCE}"/>
              </a:ext>
            </a:extLst>
          </p:cNvPr>
          <p:cNvSpPr>
            <a:spLocks noGrp="1"/>
          </p:cNvSpPr>
          <p:nvPr>
            <p:ph idx="1"/>
          </p:nvPr>
        </p:nvSpPr>
        <p:spPr>
          <a:xfrm>
            <a:off x="3054699" y="291402"/>
            <a:ext cx="8631534" cy="6310365"/>
          </a:xfrm>
        </p:spPr>
        <p:txBody>
          <a:bodyPr>
            <a:normAutofit fontScale="92500"/>
          </a:bodyPr>
          <a:lstStyle/>
          <a:p>
            <a:pPr marL="0" indent="0" algn="ctr">
              <a:buNone/>
            </a:pPr>
            <a:r>
              <a:rPr lang="es-ES" sz="4000" dirty="0"/>
              <a:t>Por el que no puede descansar,</a:t>
            </a:r>
          </a:p>
          <a:p>
            <a:pPr marL="0" indent="0" algn="ctr">
              <a:buNone/>
            </a:pPr>
            <a:r>
              <a:rPr lang="es-ES" sz="4000" dirty="0"/>
              <a:t>por el que no puede llorar.</a:t>
            </a:r>
          </a:p>
          <a:p>
            <a:pPr marL="0" indent="0" algn="ctr">
              <a:buNone/>
            </a:pPr>
            <a:endParaRPr lang="es-ES" sz="4000" dirty="0"/>
          </a:p>
          <a:p>
            <a:pPr marL="0" indent="0" algn="ctr">
              <a:buNone/>
            </a:pPr>
            <a:r>
              <a:rPr lang="es-ES" sz="4000" dirty="0"/>
              <a:t>Por los vulnerables,</a:t>
            </a:r>
          </a:p>
          <a:p>
            <a:pPr marL="0" indent="0" algn="ctr">
              <a:buNone/>
            </a:pPr>
            <a:r>
              <a:rPr lang="es-ES" sz="4000" dirty="0"/>
              <a:t>por los perdidos,</a:t>
            </a:r>
          </a:p>
          <a:p>
            <a:pPr marL="0" indent="0" algn="ctr">
              <a:buNone/>
            </a:pPr>
            <a:r>
              <a:rPr lang="es-ES" sz="4000" dirty="0"/>
              <a:t>por los quebrantados.</a:t>
            </a:r>
          </a:p>
          <a:p>
            <a:pPr marL="0" indent="0" algn="ctr">
              <a:buNone/>
            </a:pPr>
            <a:r>
              <a:rPr lang="es-ES" sz="4000" dirty="0"/>
              <a:t>por todos aquellos a quienes han dicho que este glorioso mundo creado</a:t>
            </a:r>
          </a:p>
          <a:p>
            <a:pPr marL="0" indent="0" algn="ctr">
              <a:buNone/>
            </a:pPr>
            <a:r>
              <a:rPr lang="es-ES" sz="4000" dirty="0"/>
              <a:t>y la Palabra de Dios que hace eco a través de </a:t>
            </a:r>
            <a:r>
              <a:rPr lang="es-ES" sz="4000" dirty="0" err="1"/>
              <a:t>Éles</a:t>
            </a:r>
            <a:r>
              <a:rPr lang="es-ES" sz="4000" dirty="0"/>
              <a:t> para otros, pero no para ellos.</a:t>
            </a:r>
          </a:p>
        </p:txBody>
      </p:sp>
      <p:pic>
        <p:nvPicPr>
          <p:cNvPr id="4098" name="Picture 2" descr="CUARTO DOMINGO TIEMPO ORDINARIO – Parroquia Santo Domingo de Guzmán">
            <a:extLst>
              <a:ext uri="{FF2B5EF4-FFF2-40B4-BE49-F238E27FC236}">
                <a16:creationId xmlns:a16="http://schemas.microsoft.com/office/drawing/2014/main" id="{62658382-395A-29FC-2867-2385A3676C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767" y="1067638"/>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611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D608C-0A9D-8E71-FFC6-9FC9A15A165C}"/>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96FB8A9-1DD1-54EF-10B6-2189F6DED1A0}"/>
              </a:ext>
            </a:extLst>
          </p:cNvPr>
          <p:cNvSpPr>
            <a:spLocks noGrp="1"/>
          </p:cNvSpPr>
          <p:nvPr>
            <p:ph idx="1"/>
          </p:nvPr>
        </p:nvSpPr>
        <p:spPr>
          <a:xfrm>
            <a:off x="160775" y="291402"/>
            <a:ext cx="11525458" cy="6310365"/>
          </a:xfrm>
        </p:spPr>
        <p:txBody>
          <a:bodyPr>
            <a:normAutofit/>
          </a:bodyPr>
          <a:lstStyle/>
          <a:p>
            <a:pPr marL="0" indent="0" algn="ctr">
              <a:buNone/>
            </a:pPr>
            <a:r>
              <a:rPr lang="es-ES" sz="4000" dirty="0"/>
              <a:t>Por el que no puede quedarse,</a:t>
            </a:r>
          </a:p>
          <a:p>
            <a:pPr marL="0" indent="0" algn="ctr">
              <a:buNone/>
            </a:pPr>
            <a:r>
              <a:rPr lang="es-ES" sz="4000" dirty="0"/>
              <a:t>por el que no puede irse,</a:t>
            </a:r>
          </a:p>
          <a:p>
            <a:pPr marL="0" indent="0" algn="ctr">
              <a:buNone/>
            </a:pPr>
            <a:r>
              <a:rPr lang="es-ES" sz="4000" dirty="0"/>
              <a:t>por el que no puede olvidar,</a:t>
            </a:r>
          </a:p>
          <a:p>
            <a:pPr marL="0" indent="0" algn="ctr">
              <a:buNone/>
            </a:pPr>
            <a:r>
              <a:rPr lang="es-ES" sz="4000" dirty="0"/>
              <a:t>por el que no puede perdonar.</a:t>
            </a:r>
          </a:p>
        </p:txBody>
      </p:sp>
      <p:pic>
        <p:nvPicPr>
          <p:cNvPr id="5122" name="Picture 2" descr="Las mejores 230 ideas de diapositivas de Jesús de fano | dibujos fano,  catequesis, catolico">
            <a:extLst>
              <a:ext uri="{FF2B5EF4-FFF2-40B4-BE49-F238E27FC236}">
                <a16:creationId xmlns:a16="http://schemas.microsoft.com/office/drawing/2014/main" id="{A3E4C79F-A8BB-C43A-83E3-FF81B10444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2031" y="3172232"/>
            <a:ext cx="5087937" cy="3429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636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BF962-164D-165A-DD31-2D93F7C9F05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B947811-DFC1-B2A9-AA83-9D28EE7365A0}"/>
              </a:ext>
            </a:extLst>
          </p:cNvPr>
          <p:cNvSpPr>
            <a:spLocks noGrp="1"/>
          </p:cNvSpPr>
          <p:nvPr>
            <p:ph idx="1"/>
          </p:nvPr>
        </p:nvSpPr>
        <p:spPr>
          <a:xfrm>
            <a:off x="-70338" y="291402"/>
            <a:ext cx="12932227" cy="6310365"/>
          </a:xfrm>
        </p:spPr>
        <p:txBody>
          <a:bodyPr>
            <a:normAutofit/>
          </a:bodyPr>
          <a:lstStyle/>
          <a:p>
            <a:pPr marL="0" indent="0" algn="ctr">
              <a:buNone/>
            </a:pPr>
            <a:r>
              <a:rPr lang="es-ES" sz="4000" dirty="0"/>
              <a:t>Por todas las oraciones que yacen silenciosas en los corazones de los que sufren de hambre,</a:t>
            </a:r>
          </a:p>
          <a:p>
            <a:pPr marL="0" indent="0" algn="ctr">
              <a:buNone/>
            </a:pPr>
            <a:r>
              <a:rPr lang="es-ES" sz="4000" dirty="0"/>
              <a:t> los sedientos, las personas sin hogar,</a:t>
            </a:r>
          </a:p>
          <a:p>
            <a:pPr marL="0" indent="0" algn="ctr">
              <a:buNone/>
            </a:pPr>
            <a:r>
              <a:rPr lang="es-ES" sz="4000" dirty="0"/>
              <a:t>los solitarios, los presos, los esclavizados,</a:t>
            </a:r>
          </a:p>
          <a:p>
            <a:pPr marL="0" indent="0" algn="ctr">
              <a:buNone/>
            </a:pPr>
            <a:r>
              <a:rPr lang="es-ES" sz="4000" dirty="0"/>
              <a:t>los enfermos y los moribundos,</a:t>
            </a:r>
          </a:p>
          <a:p>
            <a:pPr marL="0" indent="0" algn="ctr">
              <a:buNone/>
            </a:pPr>
            <a:r>
              <a:rPr lang="es-ES" sz="4000" dirty="0"/>
              <a:t>aquellos temerosos o atormentados por el pecado.</a:t>
            </a:r>
          </a:p>
          <a:p>
            <a:pPr marL="0" indent="0" algn="ctr">
              <a:buNone/>
            </a:pPr>
            <a:endParaRPr lang="es-ES" sz="4000" dirty="0"/>
          </a:p>
        </p:txBody>
      </p:sp>
      <p:pic>
        <p:nvPicPr>
          <p:cNvPr id="6146" name="Picture 2" descr="cristo-rey-fano | Unidade Pastoral de Foz">
            <a:extLst>
              <a:ext uri="{FF2B5EF4-FFF2-40B4-BE49-F238E27FC236}">
                <a16:creationId xmlns:a16="http://schemas.microsoft.com/office/drawing/2014/main" id="{941FECBC-B8BB-E0AC-437A-07FDCD019B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9220" y="4357339"/>
            <a:ext cx="2936753" cy="2370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819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6651D-B607-092E-5501-092C44EEAB8C}"/>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2B088EA-D572-832B-55DD-7B44969DAD23}"/>
              </a:ext>
            </a:extLst>
          </p:cNvPr>
          <p:cNvSpPr>
            <a:spLocks noGrp="1"/>
          </p:cNvSpPr>
          <p:nvPr>
            <p:ph idx="1"/>
          </p:nvPr>
        </p:nvSpPr>
        <p:spPr>
          <a:xfrm>
            <a:off x="160775" y="291402"/>
            <a:ext cx="11525458" cy="6310365"/>
          </a:xfrm>
        </p:spPr>
        <p:txBody>
          <a:bodyPr>
            <a:normAutofit/>
          </a:bodyPr>
          <a:lstStyle/>
          <a:p>
            <a:pPr marL="0" indent="0" algn="ctr">
              <a:buNone/>
            </a:pPr>
            <a:r>
              <a:rPr lang="es-ES" sz="4000" dirty="0"/>
              <a:t>Que otros recen por mí,</a:t>
            </a:r>
          </a:p>
          <a:p>
            <a:pPr marL="0" indent="0" algn="ctr">
              <a:buNone/>
            </a:pPr>
            <a:r>
              <a:rPr lang="es-ES" sz="4000" dirty="0"/>
              <a:t>porque soy un hijo de la solidaridad,</a:t>
            </a:r>
          </a:p>
          <a:p>
            <a:pPr marL="0" indent="0" algn="ctr">
              <a:buNone/>
            </a:pPr>
            <a:r>
              <a:rPr lang="es-ES" sz="4000" dirty="0"/>
              <a:t>un miembro del Cuerpo de Cristo,</a:t>
            </a:r>
          </a:p>
          <a:p>
            <a:pPr marL="0" indent="0" algn="ctr">
              <a:buNone/>
            </a:pPr>
            <a:r>
              <a:rPr lang="es-ES" sz="4000" dirty="0"/>
              <a:t>y cuando mis hermano sufre, yo sufro,</a:t>
            </a:r>
          </a:p>
          <a:p>
            <a:pPr marL="0" indent="0" algn="ctr">
              <a:buNone/>
            </a:pPr>
            <a:r>
              <a:rPr lang="es-ES" sz="4000" dirty="0"/>
              <a:t>y cuando mi hermano se regocija, yo me regocijo.</a:t>
            </a:r>
          </a:p>
          <a:p>
            <a:pPr marL="0" indent="0" algn="ctr">
              <a:buNone/>
            </a:pPr>
            <a:endParaRPr lang="es-ES" sz="4000" dirty="0"/>
          </a:p>
          <a:p>
            <a:pPr marL="0" indent="0" algn="ctr">
              <a:buNone/>
            </a:pPr>
            <a:r>
              <a:rPr lang="es-ES" sz="4000" dirty="0"/>
              <a:t>Dejo de lado mis oraciones par mí, Señor,</a:t>
            </a:r>
          </a:p>
          <a:p>
            <a:pPr marL="0" indent="0" algn="ctr">
              <a:buNone/>
            </a:pPr>
            <a:r>
              <a:rPr lang="es-ES" sz="4000" dirty="0"/>
              <a:t>y rezo por el que no puede rezar.</a:t>
            </a:r>
          </a:p>
          <a:p>
            <a:pPr marL="0" indent="0" algn="ctr">
              <a:buNone/>
            </a:pPr>
            <a:r>
              <a:rPr lang="es-ES" sz="4000" dirty="0"/>
              <a:t>Este es mi canto de solidaridad.</a:t>
            </a:r>
          </a:p>
        </p:txBody>
      </p:sp>
    </p:spTree>
    <p:extLst>
      <p:ext uri="{BB962C8B-B14F-4D97-AF65-F5344CB8AC3E}">
        <p14:creationId xmlns:p14="http://schemas.microsoft.com/office/powerpoint/2010/main" val="2844068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EAA55-B2F9-7D0C-187E-02E739AEF94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A795137-A44F-A095-491A-CB421C13892B}"/>
              </a:ext>
            </a:extLst>
          </p:cNvPr>
          <p:cNvSpPr>
            <a:spLocks noGrp="1"/>
          </p:cNvSpPr>
          <p:nvPr>
            <p:ph type="title"/>
          </p:nvPr>
        </p:nvSpPr>
        <p:spPr/>
        <p:txBody>
          <a:bodyPr/>
          <a:lstStyle/>
          <a:p>
            <a:pPr algn="ctr"/>
            <a:r>
              <a:rPr lang="es-ES" dirty="0"/>
              <a:t>CANTAMOS TODOS JUNTOS:</a:t>
            </a:r>
          </a:p>
        </p:txBody>
      </p:sp>
      <p:pic>
        <p:nvPicPr>
          <p:cNvPr id="5" name="Imagen 4">
            <a:extLst>
              <a:ext uri="{FF2B5EF4-FFF2-40B4-BE49-F238E27FC236}">
                <a16:creationId xmlns:a16="http://schemas.microsoft.com/office/drawing/2014/main" id="{2F855EBD-09EC-1EBB-A5AF-71D383A7BFED}"/>
              </a:ext>
            </a:extLst>
          </p:cNvPr>
          <p:cNvPicPr>
            <a:picLocks noChangeAspect="1"/>
          </p:cNvPicPr>
          <p:nvPr/>
        </p:nvPicPr>
        <p:blipFill>
          <a:blip r:embed="rId2"/>
          <a:stretch>
            <a:fillRect/>
          </a:stretch>
        </p:blipFill>
        <p:spPr>
          <a:xfrm>
            <a:off x="3487825" y="1786429"/>
            <a:ext cx="5786804" cy="4629443"/>
          </a:xfrm>
          <a:prstGeom prst="rect">
            <a:avLst/>
          </a:prstGeom>
        </p:spPr>
      </p:pic>
    </p:spTree>
    <p:extLst>
      <p:ext uri="{BB962C8B-B14F-4D97-AF65-F5344CB8AC3E}">
        <p14:creationId xmlns:p14="http://schemas.microsoft.com/office/powerpoint/2010/main" val="2849854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E3B7-4206-26A0-2FCE-C03D84C4C57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5C8E733-37C1-9A4F-4B03-2277DE18554E}"/>
              </a:ext>
            </a:extLst>
          </p:cNvPr>
          <p:cNvSpPr>
            <a:spLocks noGrp="1"/>
          </p:cNvSpPr>
          <p:nvPr>
            <p:ph idx="1"/>
          </p:nvPr>
        </p:nvSpPr>
        <p:spPr>
          <a:xfrm>
            <a:off x="160775" y="130630"/>
            <a:ext cx="6772588" cy="6471138"/>
          </a:xfrm>
        </p:spPr>
        <p:txBody>
          <a:bodyPr>
            <a:normAutofit/>
          </a:bodyPr>
          <a:lstStyle/>
          <a:p>
            <a:pPr marL="0" indent="0" algn="ctr">
              <a:buNone/>
            </a:pPr>
            <a:r>
              <a:rPr lang="es-ES" sz="4000" dirty="0"/>
              <a:t>Tú has venido a la orilla</a:t>
            </a:r>
          </a:p>
          <a:p>
            <a:pPr marL="0" indent="0" algn="ctr">
              <a:buNone/>
            </a:pPr>
            <a:r>
              <a:rPr lang="es-ES" sz="4000" dirty="0"/>
              <a:t>No has buscado ni a sabios ni a ricos</a:t>
            </a:r>
          </a:p>
          <a:p>
            <a:pPr marL="0" indent="0" algn="ctr">
              <a:buNone/>
            </a:pPr>
            <a:r>
              <a:rPr lang="es-ES" sz="4000" dirty="0"/>
              <a:t>Tan solo quieres que yo te siga.</a:t>
            </a:r>
          </a:p>
          <a:p>
            <a:pPr marL="0" indent="0" algn="ctr">
              <a:buNone/>
            </a:pPr>
            <a:endParaRPr lang="es-ES" sz="4000" dirty="0"/>
          </a:p>
          <a:p>
            <a:pPr marL="0" indent="0" algn="ctr">
              <a:buNone/>
            </a:pPr>
            <a:r>
              <a:rPr lang="es-ES" sz="4000" dirty="0"/>
              <a:t>Señor, me has mirado a los ojos</a:t>
            </a:r>
          </a:p>
          <a:p>
            <a:pPr marL="0" indent="0" algn="ctr">
              <a:buNone/>
            </a:pPr>
            <a:r>
              <a:rPr lang="es-ES" sz="4000" dirty="0"/>
              <a:t>Sonriendo has dicho mi nombre</a:t>
            </a:r>
          </a:p>
          <a:p>
            <a:pPr marL="0" indent="0" algn="ctr">
              <a:buNone/>
            </a:pPr>
            <a:r>
              <a:rPr lang="es-ES" sz="4000" dirty="0"/>
              <a:t>En la arena he dejado mi barca</a:t>
            </a:r>
          </a:p>
          <a:p>
            <a:pPr marL="0" indent="0" algn="ctr">
              <a:buNone/>
            </a:pPr>
            <a:r>
              <a:rPr lang="es-ES" sz="4000" dirty="0"/>
              <a:t>Junto a ti buscaré otro mar</a:t>
            </a:r>
          </a:p>
        </p:txBody>
      </p:sp>
      <p:pic>
        <p:nvPicPr>
          <p:cNvPr id="2050" name="Picture 2" descr="V DOMINGO T.O.: &quot;DESDE AHORA SERÁS PESCADOR DE HOMBRES&quot; - Parroquia  Patriarca San José">
            <a:extLst>
              <a:ext uri="{FF2B5EF4-FFF2-40B4-BE49-F238E27FC236}">
                <a16:creationId xmlns:a16="http://schemas.microsoft.com/office/drawing/2014/main" id="{7D9B4E0C-2DBA-A84D-C47C-0FCD9E4F0E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8528" y="1698171"/>
            <a:ext cx="4477669" cy="3290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607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1DA85-8278-FA06-B7A5-52DA4EBC99DB}"/>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68462C0-D422-17E4-CCA9-9BC64402FC6D}"/>
              </a:ext>
            </a:extLst>
          </p:cNvPr>
          <p:cNvSpPr>
            <a:spLocks noGrp="1"/>
          </p:cNvSpPr>
          <p:nvPr>
            <p:ph idx="1"/>
          </p:nvPr>
        </p:nvSpPr>
        <p:spPr>
          <a:xfrm>
            <a:off x="160775" y="291402"/>
            <a:ext cx="7385537" cy="6310365"/>
          </a:xfrm>
        </p:spPr>
        <p:txBody>
          <a:bodyPr>
            <a:normAutofit lnSpcReduction="10000"/>
          </a:bodyPr>
          <a:lstStyle/>
          <a:p>
            <a:pPr marL="0" indent="0" algn="ctr">
              <a:buNone/>
            </a:pPr>
            <a:r>
              <a:rPr lang="es-ES" sz="4000" dirty="0"/>
              <a:t>Tú sabes bien lo que tengo</a:t>
            </a:r>
          </a:p>
          <a:p>
            <a:pPr marL="0" indent="0" algn="ctr">
              <a:buNone/>
            </a:pPr>
            <a:r>
              <a:rPr lang="es-ES" sz="4000" dirty="0"/>
              <a:t>Que en mi barca no hay oro ni espadas</a:t>
            </a:r>
          </a:p>
          <a:p>
            <a:pPr marL="0" indent="0" algn="ctr">
              <a:buNone/>
            </a:pPr>
            <a:r>
              <a:rPr lang="es-ES" sz="4000" dirty="0"/>
              <a:t>Tan solo redes y mi trabajo</a:t>
            </a:r>
          </a:p>
          <a:p>
            <a:pPr marL="0" indent="0" algn="ctr">
              <a:buNone/>
            </a:pPr>
            <a:endParaRPr lang="es-ES" sz="4000" dirty="0"/>
          </a:p>
          <a:p>
            <a:pPr marL="0" indent="0" algn="ctr">
              <a:buNone/>
            </a:pPr>
            <a:r>
              <a:rPr lang="es-ES" sz="4000" dirty="0"/>
              <a:t>Señor, me has mirado a los ojos</a:t>
            </a:r>
          </a:p>
          <a:p>
            <a:pPr marL="0" indent="0" algn="ctr">
              <a:buNone/>
            </a:pPr>
            <a:r>
              <a:rPr lang="es-ES" sz="4000" dirty="0"/>
              <a:t>Sonriendo has dicho mi nombre</a:t>
            </a:r>
          </a:p>
          <a:p>
            <a:pPr marL="0" indent="0" algn="ctr">
              <a:buNone/>
            </a:pPr>
            <a:r>
              <a:rPr lang="es-ES" sz="4000" dirty="0"/>
              <a:t>En la arena he dejado mi barca</a:t>
            </a:r>
          </a:p>
          <a:p>
            <a:pPr marL="0" indent="0" algn="ctr">
              <a:buNone/>
            </a:pPr>
            <a:r>
              <a:rPr lang="es-ES" sz="4000" dirty="0"/>
              <a:t>Junto a ti buscaré otro mar</a:t>
            </a:r>
          </a:p>
          <a:p>
            <a:pPr marL="0" indent="0" algn="ctr">
              <a:buNone/>
            </a:pPr>
            <a:r>
              <a:rPr lang="es-ES" sz="4000" dirty="0"/>
              <a:t>Junto a ti buscaré otro mar</a:t>
            </a:r>
          </a:p>
        </p:txBody>
      </p:sp>
      <p:pic>
        <p:nvPicPr>
          <p:cNvPr id="3074" name="Picture 2" descr="Pescador de Hombres-5o. Domingo Tiempo Ordinario – Instituto de Formación  Vayan al Mundo">
            <a:extLst>
              <a:ext uri="{FF2B5EF4-FFF2-40B4-BE49-F238E27FC236}">
                <a16:creationId xmlns:a16="http://schemas.microsoft.com/office/drawing/2014/main" id="{361B2F55-96B6-E8DA-A724-964D4392B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0002" y="753626"/>
            <a:ext cx="4901997" cy="4828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051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resentación campaña Manos Unidas 2025 - Diócesis de Jaén">
            <a:extLst>
              <a:ext uri="{FF2B5EF4-FFF2-40B4-BE49-F238E27FC236}">
                <a16:creationId xmlns:a16="http://schemas.microsoft.com/office/drawing/2014/main" id="{C626846E-056F-7E4A-D58E-7FE1EB59DE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731" b="17020"/>
          <a:stretch/>
        </p:blipFill>
        <p:spPr bwMode="auto">
          <a:xfrm>
            <a:off x="-70337" y="30144"/>
            <a:ext cx="12262338" cy="6806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841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CEC337-E573-B098-E13E-669BA62039A7}"/>
              </a:ext>
            </a:extLst>
          </p:cNvPr>
          <p:cNvSpPr>
            <a:spLocks noGrp="1"/>
          </p:cNvSpPr>
          <p:nvPr>
            <p:ph type="title"/>
          </p:nvPr>
        </p:nvSpPr>
        <p:spPr>
          <a:xfrm>
            <a:off x="838200" y="365126"/>
            <a:ext cx="10515600" cy="810532"/>
          </a:xfrm>
        </p:spPr>
        <p:txBody>
          <a:bodyPr/>
          <a:lstStyle/>
          <a:p>
            <a:pPr algn="ctr"/>
            <a:r>
              <a:rPr lang="es-ES" b="1" dirty="0">
                <a:solidFill>
                  <a:srgbClr val="FF0000"/>
                </a:solidFill>
                <a:effectLst>
                  <a:outerShdw blurRad="38100" dist="38100" dir="2700000" algn="tl">
                    <a:srgbClr val="000000">
                      <a:alpha val="43137"/>
                    </a:srgbClr>
                  </a:outerShdw>
                </a:effectLst>
              </a:rPr>
              <a:t>Rezamos todos juntos:</a:t>
            </a:r>
          </a:p>
        </p:txBody>
      </p:sp>
      <p:sp>
        <p:nvSpPr>
          <p:cNvPr id="3" name="Marcador de contenido 2">
            <a:extLst>
              <a:ext uri="{FF2B5EF4-FFF2-40B4-BE49-F238E27FC236}">
                <a16:creationId xmlns:a16="http://schemas.microsoft.com/office/drawing/2014/main" id="{321700BA-C3C9-4173-F736-62B11E1CF263}"/>
              </a:ext>
            </a:extLst>
          </p:cNvPr>
          <p:cNvSpPr>
            <a:spLocks noGrp="1"/>
          </p:cNvSpPr>
          <p:nvPr>
            <p:ph idx="1"/>
          </p:nvPr>
        </p:nvSpPr>
        <p:spPr>
          <a:xfrm>
            <a:off x="130629" y="1416819"/>
            <a:ext cx="11917345" cy="5305528"/>
          </a:xfrm>
        </p:spPr>
        <p:txBody>
          <a:bodyPr>
            <a:normAutofit/>
          </a:bodyPr>
          <a:lstStyle/>
          <a:p>
            <a:pPr marL="0" indent="0" algn="just">
              <a:buNone/>
            </a:pPr>
            <a:r>
              <a:rPr lang="es-ES" sz="4000" dirty="0"/>
              <a:t>Felices los que siguen al Señor por la senda del buen Samaritano. Los que se atreven a andar tras sus pasos A superar las dificultades del camino. A vencer los cansancios de la marcha. Los que al andar van trazando sendas nuevas para que otros sigan, entusiasmados, y continúen la obra del Señor. Los que, atentos y presurosos, cambian su ruta para salir al encuentro del Señor vivo en el que sufre, tan presente en estos tiempos, tan cercano para algunos, para otros tan lejano.</a:t>
            </a:r>
          </a:p>
        </p:txBody>
      </p:sp>
    </p:spTree>
    <p:extLst>
      <p:ext uri="{BB962C8B-B14F-4D97-AF65-F5344CB8AC3E}">
        <p14:creationId xmlns:p14="http://schemas.microsoft.com/office/powerpoint/2010/main" val="3242144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308D0E8-0E89-5CFE-29B4-5540C4E6FBA5}"/>
              </a:ext>
            </a:extLst>
          </p:cNvPr>
          <p:cNvSpPr>
            <a:spLocks noGrp="1"/>
          </p:cNvSpPr>
          <p:nvPr>
            <p:ph idx="1"/>
          </p:nvPr>
        </p:nvSpPr>
        <p:spPr>
          <a:xfrm>
            <a:off x="160775" y="291402"/>
            <a:ext cx="11525458" cy="6310365"/>
          </a:xfrm>
        </p:spPr>
        <p:txBody>
          <a:bodyPr>
            <a:normAutofit/>
          </a:bodyPr>
          <a:lstStyle/>
          <a:p>
            <a:pPr marL="0" indent="0" algn="just">
              <a:buNone/>
            </a:pPr>
            <a:r>
              <a:rPr lang="es-ES" sz="4000" dirty="0"/>
              <a:t>Felices los que dan la vida por los demás. Los que trabajan duro por la justicia anhelada. Los que construyen el Reino desde lugares remotos. Los que, anónimos y sin primeras planas, entregan su vida para que otros vivan más y mejor. Los que con su diario sacrificio abren huellas de humanidad nueva en un mundo mellado por el egoísmo neoliberal del "dios-mercado". Felices TODOS los que trabajan por los pobres. </a:t>
            </a:r>
          </a:p>
        </p:txBody>
      </p:sp>
    </p:spTree>
    <p:extLst>
      <p:ext uri="{BB962C8B-B14F-4D97-AF65-F5344CB8AC3E}">
        <p14:creationId xmlns:p14="http://schemas.microsoft.com/office/powerpoint/2010/main" val="475845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51EA7-75D5-3CA4-9F0A-FC6318E86BB9}"/>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6C54155-A859-AD52-4706-A295DE4207FD}"/>
              </a:ext>
            </a:extLst>
          </p:cNvPr>
          <p:cNvSpPr>
            <a:spLocks noGrp="1"/>
          </p:cNvSpPr>
          <p:nvPr>
            <p:ph idx="1"/>
          </p:nvPr>
        </p:nvSpPr>
        <p:spPr>
          <a:xfrm>
            <a:off x="160775" y="291402"/>
            <a:ext cx="11525458" cy="6310365"/>
          </a:xfrm>
        </p:spPr>
        <p:txBody>
          <a:bodyPr>
            <a:normAutofit/>
          </a:bodyPr>
          <a:lstStyle/>
          <a:p>
            <a:pPr marL="0" indent="0" algn="just">
              <a:buNone/>
            </a:pPr>
            <a:r>
              <a:rPr lang="es-ES" sz="4000" dirty="0"/>
              <a:t>Felices los que viven solidarios dejando el asfalto limpio y prolijo para caminar los senderos pedregosos, polvorientos que abren al mundo de los que no cuentan en los números o estadísticas de los ministerios de turno. Felices los que aman al hermano concreto. Los que no se van en palabras, sino que muestran su amor verdadero en obras de vida, de compañía y de entrega sincera.</a:t>
            </a:r>
          </a:p>
        </p:txBody>
      </p:sp>
    </p:spTree>
    <p:extLst>
      <p:ext uri="{BB962C8B-B14F-4D97-AF65-F5344CB8AC3E}">
        <p14:creationId xmlns:p14="http://schemas.microsoft.com/office/powerpoint/2010/main" val="1511374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41880-8E99-BC69-0AEB-C829CABC1798}"/>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512D263-E931-2931-1627-BC605B0C7F3C}"/>
              </a:ext>
            </a:extLst>
          </p:cNvPr>
          <p:cNvSpPr>
            <a:spLocks noGrp="1"/>
          </p:cNvSpPr>
          <p:nvPr>
            <p:ph idx="1"/>
          </p:nvPr>
        </p:nvSpPr>
        <p:spPr>
          <a:xfrm>
            <a:off x="160775" y="291402"/>
            <a:ext cx="11525458" cy="6310365"/>
          </a:xfrm>
        </p:spPr>
        <p:txBody>
          <a:bodyPr>
            <a:normAutofit/>
          </a:bodyPr>
          <a:lstStyle/>
          <a:p>
            <a:pPr marL="0" indent="0" algn="just">
              <a:buNone/>
            </a:pPr>
            <a:r>
              <a:rPr lang="es-ES" sz="4000" dirty="0"/>
              <a:t>Felices los que enseñan, los que intentan que todos aprendan sin distinciones de color, piel o dinero. Felices los que comparten sus bienes Don-regalo del Buen Dios para vivir como hermanos y demostrarlo en la práctica. Los que no guardan con egoísmo sino que brindan y comparten. Felices los que caminan juntos, en búsqueda comunitaria del Reino de Vida Nueva y Fraternidad Realizada.</a:t>
            </a:r>
          </a:p>
        </p:txBody>
      </p:sp>
    </p:spTree>
    <p:extLst>
      <p:ext uri="{BB962C8B-B14F-4D97-AF65-F5344CB8AC3E}">
        <p14:creationId xmlns:p14="http://schemas.microsoft.com/office/powerpoint/2010/main" val="2350091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E8EC1-4A27-1F82-7102-16B1EB28331C}"/>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3AFFCDC-5337-3564-E6CB-94581B2AA47E}"/>
              </a:ext>
            </a:extLst>
          </p:cNvPr>
          <p:cNvSpPr>
            <a:spLocks noGrp="1"/>
          </p:cNvSpPr>
          <p:nvPr>
            <p:ph idx="1"/>
          </p:nvPr>
        </p:nvSpPr>
        <p:spPr>
          <a:xfrm>
            <a:off x="160775" y="291402"/>
            <a:ext cx="11525458" cy="6310365"/>
          </a:xfrm>
        </p:spPr>
        <p:txBody>
          <a:bodyPr>
            <a:normAutofit/>
          </a:bodyPr>
          <a:lstStyle/>
          <a:p>
            <a:pPr marL="0" indent="0" algn="just">
              <a:buNone/>
            </a:pPr>
            <a:r>
              <a:rPr lang="es-ES" sz="4000" dirty="0"/>
              <a:t>Los que se ayudan en las buenas y en las malas, los que aprenden que mas pueden dos juntos que uno solo. Felices TODOS los que piensan primero en el hermano y que encuentran su alegría y el gozo y el sentido de la vida en trabajar por los demás y por el Reino y por el Señor vivo en medio nuestro. </a:t>
            </a:r>
          </a:p>
        </p:txBody>
      </p:sp>
      <p:pic>
        <p:nvPicPr>
          <p:cNvPr id="5122" name="Picture 2" descr="Amar a Dios, amando a nuestro hermano | Doxologia.org">
            <a:extLst>
              <a:ext uri="{FF2B5EF4-FFF2-40B4-BE49-F238E27FC236}">
                <a16:creationId xmlns:a16="http://schemas.microsoft.com/office/drawing/2014/main" id="{BF914D5F-B4F1-67BF-5F7E-E512340D37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1935" y="3908189"/>
            <a:ext cx="4428130" cy="29498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852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B8AEE-230E-98E5-012D-E7052E8D3893}"/>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82B98B9-53BE-97EF-9E85-8ECFB606EDF0}"/>
              </a:ext>
            </a:extLst>
          </p:cNvPr>
          <p:cNvSpPr>
            <a:spLocks noGrp="1"/>
          </p:cNvSpPr>
          <p:nvPr>
            <p:ph idx="1"/>
          </p:nvPr>
        </p:nvSpPr>
        <p:spPr>
          <a:xfrm>
            <a:off x="160775" y="291402"/>
            <a:ext cx="11525458" cy="6310365"/>
          </a:xfrm>
        </p:spPr>
        <p:txBody>
          <a:bodyPr>
            <a:normAutofit/>
          </a:bodyPr>
          <a:lstStyle/>
          <a:p>
            <a:pPr marL="0" indent="0" algn="just">
              <a:buNone/>
            </a:pPr>
            <a:r>
              <a:rPr lang="es-ES" sz="4000" dirty="0"/>
              <a:t>Olvidado, marginado, solo y abandonado en los rostros de jóvenes de indígenas, de ancianos de mujeres solas de desempleados y de tantos otros FELICES, SEÑORES, LOS QUE VIVEN EL MANDAMIENTO PRIMERO QUE ES AMOR A DIOS EN EL HERMANO. </a:t>
            </a:r>
          </a:p>
        </p:txBody>
      </p:sp>
      <p:pic>
        <p:nvPicPr>
          <p:cNvPr id="4098" name="Picture 2" descr="Amar a Dios y al prójimo...">
            <a:extLst>
              <a:ext uri="{FF2B5EF4-FFF2-40B4-BE49-F238E27FC236}">
                <a16:creationId xmlns:a16="http://schemas.microsoft.com/office/drawing/2014/main" id="{4384182C-E95F-465C-91C2-C1AF521C2C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8444" y="2914594"/>
            <a:ext cx="4932781" cy="3812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369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7CF5A-B4A0-ACB2-CBD3-7B10409BF0F6}"/>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D38454C-41AE-E01B-2BA5-CF3AD8FDA83F}"/>
              </a:ext>
            </a:extLst>
          </p:cNvPr>
          <p:cNvSpPr>
            <a:spLocks noGrp="1"/>
          </p:cNvSpPr>
          <p:nvPr>
            <p:ph idx="1"/>
          </p:nvPr>
        </p:nvSpPr>
        <p:spPr>
          <a:xfrm>
            <a:off x="160775" y="291402"/>
            <a:ext cx="11525458" cy="6310365"/>
          </a:xfrm>
        </p:spPr>
        <p:txBody>
          <a:bodyPr>
            <a:normAutofit/>
          </a:bodyPr>
          <a:lstStyle/>
          <a:p>
            <a:pPr marL="0" indent="0" algn="just">
              <a:buNone/>
            </a:pPr>
            <a:r>
              <a:rPr lang="es-ES" sz="4000" dirty="0"/>
              <a:t>Felices los que dan la vida por los demás. Los que trabajan duro por la justicia anhelada. Los que construyen el Reino desde lugares remotos. Los que, anónimos y sin primeras planas, entregan su vida para que otros vivan más y mejor. Los que con su diario sacrificio abren huellas de humanidad nueva en un mundo mellado por el egoísmo neoliberal del "dios-mercado". Felices TODOS los que trabajan por los pobres. </a:t>
            </a:r>
          </a:p>
        </p:txBody>
      </p:sp>
    </p:spTree>
    <p:extLst>
      <p:ext uri="{BB962C8B-B14F-4D97-AF65-F5344CB8AC3E}">
        <p14:creationId xmlns:p14="http://schemas.microsoft.com/office/powerpoint/2010/main" val="365916700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TotalTime>
  <Words>1310</Words>
  <Application>Microsoft Office PowerPoint</Application>
  <PresentationFormat>Panorámica</PresentationFormat>
  <Paragraphs>85</Paragraphs>
  <Slides>27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27</vt:i4>
      </vt:variant>
    </vt:vector>
  </HeadingPairs>
  <TitlesOfParts>
    <vt:vector size="31" baseType="lpstr">
      <vt:lpstr>Arial</vt:lpstr>
      <vt:lpstr>Calibri</vt:lpstr>
      <vt:lpstr>Calibri Light</vt:lpstr>
      <vt:lpstr>Tema de Office</vt:lpstr>
      <vt:lpstr>Presentación de PowerPoint</vt:lpstr>
      <vt:lpstr>Nos ponemos en la presencia de Dios</vt:lpstr>
      <vt:lpstr>Rezamos todos juntos: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CANTAMOS TODOS JUNTOS:</vt:lpstr>
      <vt:lpstr>Presentación de PowerPoint</vt:lpstr>
      <vt:lpstr>Presentación de PowerPoint</vt:lpstr>
      <vt:lpstr>Presentación de PowerPoint</vt:lpstr>
      <vt:lpstr>Lectura del Santo Evangelio, según San Lucas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CANTAMOS TODOS JUNTOS:</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jorge gracia solanas</dc:creator>
  <cp:lastModifiedBy>jorge gracia solanas</cp:lastModifiedBy>
  <cp:revision>3</cp:revision>
  <dcterms:created xsi:type="dcterms:W3CDTF">2025-02-04T08:07:06Z</dcterms:created>
  <dcterms:modified xsi:type="dcterms:W3CDTF">2025-02-07T12:44:44Z</dcterms:modified>
</cp:coreProperties>
</file>